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2" r:id="rId4"/>
    <p:sldId id="259" r:id="rId5"/>
    <p:sldId id="260" r:id="rId6"/>
    <p:sldId id="263" r:id="rId7"/>
    <p:sldId id="261" r:id="rId8"/>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73B4E8-7F31-4077-9AAF-31EF5E2E88BE}" v="11" dt="2024-10-18T09:11:38.814"/>
    <p1510:client id="{B96DFD49-50C5-4233-838B-600BD4638AF7}" v="185" dt="2024-10-18T08:26:00.391"/>
  </p1510:revLst>
</p1510:revInfo>
</file>

<file path=ppt/tableStyles.xml><?xml version="1.0" encoding="utf-8"?>
<a:tblStyleLst xmlns:a="http://schemas.openxmlformats.org/drawingml/2006/main" def="{5C22544A-7EE6-4342-B048-85BDC9FD1C3A}">
  <a:tblStyle styleId="{5C22544A-7EE6-4342-B048-85BDC9FD1C3A}" styleName="Stil mediu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agan Elvira" userId="396c0eaac47c275a" providerId="LiveId" clId="{B673B4E8-7F31-4077-9AAF-31EF5E2E88BE}"/>
    <pc:docChg chg="undo custSel modSld">
      <pc:chgData name="Dragan Elvira" userId="396c0eaac47c275a" providerId="LiveId" clId="{B673B4E8-7F31-4077-9AAF-31EF5E2E88BE}" dt="2024-10-18T09:12:51.673" v="1243" actId="255"/>
      <pc:docMkLst>
        <pc:docMk/>
      </pc:docMkLst>
      <pc:sldChg chg="modSp mod">
        <pc:chgData name="Dragan Elvira" userId="396c0eaac47c275a" providerId="LiveId" clId="{B673B4E8-7F31-4077-9AAF-31EF5E2E88BE}" dt="2024-10-18T08:58:35.259" v="105" actId="20577"/>
        <pc:sldMkLst>
          <pc:docMk/>
          <pc:sldMk cId="2795970474" sldId="256"/>
        </pc:sldMkLst>
        <pc:spChg chg="mod">
          <ac:chgData name="Dragan Elvira" userId="396c0eaac47c275a" providerId="LiveId" clId="{B673B4E8-7F31-4077-9AAF-31EF5E2E88BE}" dt="2024-10-18T08:58:35.259" v="105" actId="20577"/>
          <ac:spMkLst>
            <pc:docMk/>
            <pc:sldMk cId="2795970474" sldId="256"/>
            <ac:spMk id="5" creationId="{00000000-0000-0000-0000-000000000000}"/>
          </ac:spMkLst>
        </pc:spChg>
      </pc:sldChg>
      <pc:sldChg chg="modSp mod">
        <pc:chgData name="Dragan Elvira" userId="396c0eaac47c275a" providerId="LiveId" clId="{B673B4E8-7F31-4077-9AAF-31EF5E2E88BE}" dt="2024-10-18T09:04:55.415" v="880" actId="20577"/>
        <pc:sldMkLst>
          <pc:docMk/>
          <pc:sldMk cId="939460899" sldId="258"/>
        </pc:sldMkLst>
        <pc:spChg chg="mod">
          <ac:chgData name="Dragan Elvira" userId="396c0eaac47c275a" providerId="LiveId" clId="{B673B4E8-7F31-4077-9AAF-31EF5E2E88BE}" dt="2024-10-18T08:59:07.456" v="210" actId="20577"/>
          <ac:spMkLst>
            <pc:docMk/>
            <pc:sldMk cId="939460899" sldId="258"/>
            <ac:spMk id="2" creationId="{00000000-0000-0000-0000-000000000000}"/>
          </ac:spMkLst>
        </pc:spChg>
        <pc:spChg chg="mod">
          <ac:chgData name="Dragan Elvira" userId="396c0eaac47c275a" providerId="LiveId" clId="{B673B4E8-7F31-4077-9AAF-31EF5E2E88BE}" dt="2024-10-18T09:04:55.415" v="880" actId="20577"/>
          <ac:spMkLst>
            <pc:docMk/>
            <pc:sldMk cId="939460899" sldId="258"/>
            <ac:spMk id="6" creationId="{5E03D43E-C158-AA46-25E1-516EF2C67017}"/>
          </ac:spMkLst>
        </pc:spChg>
      </pc:sldChg>
      <pc:sldChg chg="addSp delSp modSp mod">
        <pc:chgData name="Dragan Elvira" userId="396c0eaac47c275a" providerId="LiveId" clId="{B673B4E8-7F31-4077-9AAF-31EF5E2E88BE}" dt="2024-10-18T09:08:42.100" v="988" actId="20577"/>
        <pc:sldMkLst>
          <pc:docMk/>
          <pc:sldMk cId="2567057684" sldId="259"/>
        </pc:sldMkLst>
        <pc:spChg chg="del">
          <ac:chgData name="Dragan Elvira" userId="396c0eaac47c275a" providerId="LiveId" clId="{B673B4E8-7F31-4077-9AAF-31EF5E2E88BE}" dt="2024-10-18T08:59:27.216" v="216" actId="478"/>
          <ac:spMkLst>
            <pc:docMk/>
            <pc:sldMk cId="2567057684" sldId="259"/>
            <ac:spMk id="3" creationId="{241D1AA7-DCDA-6E53-FC46-ADE72099920B}"/>
          </ac:spMkLst>
        </pc:spChg>
        <pc:spChg chg="add mod">
          <ac:chgData name="Dragan Elvira" userId="396c0eaac47c275a" providerId="LiveId" clId="{B673B4E8-7F31-4077-9AAF-31EF5E2E88BE}" dt="2024-10-18T08:59:48.481" v="221" actId="27636"/>
          <ac:spMkLst>
            <pc:docMk/>
            <pc:sldMk cId="2567057684" sldId="259"/>
            <ac:spMk id="4" creationId="{00B2CDEC-0B0A-0907-F52A-A6F4A185E043}"/>
          </ac:spMkLst>
        </pc:spChg>
        <pc:graphicFrameChg chg="mod modGraphic">
          <ac:chgData name="Dragan Elvira" userId="396c0eaac47c275a" providerId="LiveId" clId="{B673B4E8-7F31-4077-9AAF-31EF5E2E88BE}" dt="2024-10-18T09:08:42.100" v="988" actId="20577"/>
          <ac:graphicFrameMkLst>
            <pc:docMk/>
            <pc:sldMk cId="2567057684" sldId="259"/>
            <ac:graphicFrameMk id="2" creationId="{AEAD8700-0185-DD37-E452-F8A92A2DC04F}"/>
          </ac:graphicFrameMkLst>
        </pc:graphicFrameChg>
      </pc:sldChg>
      <pc:sldChg chg="addSp delSp modSp mod">
        <pc:chgData name="Dragan Elvira" userId="396c0eaac47c275a" providerId="LiveId" clId="{B673B4E8-7F31-4077-9AAF-31EF5E2E88BE}" dt="2024-10-18T09:09:54.896" v="1046" actId="20577"/>
        <pc:sldMkLst>
          <pc:docMk/>
          <pc:sldMk cId="2295963676" sldId="260"/>
        </pc:sldMkLst>
        <pc:spChg chg="del">
          <ac:chgData name="Dragan Elvira" userId="396c0eaac47c275a" providerId="LiveId" clId="{B673B4E8-7F31-4077-9AAF-31EF5E2E88BE}" dt="2024-10-18T08:59:31.251" v="217" actId="478"/>
          <ac:spMkLst>
            <pc:docMk/>
            <pc:sldMk cId="2295963676" sldId="260"/>
            <ac:spMk id="2" creationId="{B5C83806-6FCB-6C58-30F2-2CB9F3A7BE75}"/>
          </ac:spMkLst>
        </pc:spChg>
        <pc:spChg chg="add mod">
          <ac:chgData name="Dragan Elvira" userId="396c0eaac47c275a" providerId="LiveId" clId="{B673B4E8-7F31-4077-9AAF-31EF5E2E88BE}" dt="2024-10-18T08:59:51.049" v="223" actId="27636"/>
          <ac:spMkLst>
            <pc:docMk/>
            <pc:sldMk cId="2295963676" sldId="260"/>
            <ac:spMk id="4" creationId="{5E62CA6C-1EFF-EE3B-0408-BA6AC832B2D5}"/>
          </ac:spMkLst>
        </pc:spChg>
        <pc:graphicFrameChg chg="modGraphic">
          <ac:chgData name="Dragan Elvira" userId="396c0eaac47c275a" providerId="LiveId" clId="{B673B4E8-7F31-4077-9AAF-31EF5E2E88BE}" dt="2024-10-18T09:09:54.896" v="1046" actId="20577"/>
          <ac:graphicFrameMkLst>
            <pc:docMk/>
            <pc:sldMk cId="2295963676" sldId="260"/>
            <ac:graphicFrameMk id="3" creationId="{E3AD6B14-E3C0-B6BE-8752-6B594E348A63}"/>
          </ac:graphicFrameMkLst>
        </pc:graphicFrameChg>
      </pc:sldChg>
      <pc:sldChg chg="addSp delSp modSp mod">
        <pc:chgData name="Dragan Elvira" userId="396c0eaac47c275a" providerId="LiveId" clId="{B673B4E8-7F31-4077-9AAF-31EF5E2E88BE}" dt="2024-10-18T09:00:57.114" v="282" actId="20577"/>
        <pc:sldMkLst>
          <pc:docMk/>
          <pc:sldMk cId="2073681435" sldId="262"/>
        </pc:sldMkLst>
        <pc:spChg chg="del">
          <ac:chgData name="Dragan Elvira" userId="396c0eaac47c275a" providerId="LiveId" clId="{B673B4E8-7F31-4077-9AAF-31EF5E2E88BE}" dt="2024-10-18T08:59:23.226" v="215" actId="478"/>
          <ac:spMkLst>
            <pc:docMk/>
            <pc:sldMk cId="2073681435" sldId="262"/>
            <ac:spMk id="2" creationId="{55257DAC-6C2C-49FC-6C31-1261309236C4}"/>
          </ac:spMkLst>
        </pc:spChg>
        <pc:spChg chg="add mod">
          <ac:chgData name="Dragan Elvira" userId="396c0eaac47c275a" providerId="LiveId" clId="{B673B4E8-7F31-4077-9AAF-31EF5E2E88BE}" dt="2024-10-18T08:59:19.329" v="214"/>
          <ac:spMkLst>
            <pc:docMk/>
            <pc:sldMk cId="2073681435" sldId="262"/>
            <ac:spMk id="3" creationId="{C475F275-1222-F3FA-4631-8AA87D15D81C}"/>
          </ac:spMkLst>
        </pc:spChg>
        <pc:spChg chg="add del mod">
          <ac:chgData name="Dragan Elvira" userId="396c0eaac47c275a" providerId="LiveId" clId="{B673B4E8-7F31-4077-9AAF-31EF5E2E88BE}" dt="2024-10-18T08:59:44.966" v="219"/>
          <ac:spMkLst>
            <pc:docMk/>
            <pc:sldMk cId="2073681435" sldId="262"/>
            <ac:spMk id="6" creationId="{3290B6C1-ADD2-451D-56A9-2CC12E0DB518}"/>
          </ac:spMkLst>
        </pc:spChg>
        <pc:spChg chg="add mod">
          <ac:chgData name="Dragan Elvira" userId="396c0eaac47c275a" providerId="LiveId" clId="{B673B4E8-7F31-4077-9AAF-31EF5E2E88BE}" dt="2024-10-18T08:59:44.966" v="219"/>
          <ac:spMkLst>
            <pc:docMk/>
            <pc:sldMk cId="2073681435" sldId="262"/>
            <ac:spMk id="7" creationId="{D5427787-4946-9D42-A87E-245B3D09FFB9}"/>
          </ac:spMkLst>
        </pc:spChg>
        <pc:graphicFrameChg chg="modGraphic">
          <ac:chgData name="Dragan Elvira" userId="396c0eaac47c275a" providerId="LiveId" clId="{B673B4E8-7F31-4077-9AAF-31EF5E2E88BE}" dt="2024-10-18T09:00:57.114" v="282" actId="20577"/>
          <ac:graphicFrameMkLst>
            <pc:docMk/>
            <pc:sldMk cId="2073681435" sldId="262"/>
            <ac:graphicFrameMk id="5" creationId="{5ACC6553-E41A-6D33-A645-40C2F0E1AED2}"/>
          </ac:graphicFrameMkLst>
        </pc:graphicFrameChg>
      </pc:sldChg>
      <pc:sldChg chg="addSp delSp modSp mod">
        <pc:chgData name="Dragan Elvira" userId="396c0eaac47c275a" providerId="LiveId" clId="{B673B4E8-7F31-4077-9AAF-31EF5E2E88BE}" dt="2024-10-18T09:12:51.673" v="1243" actId="255"/>
        <pc:sldMkLst>
          <pc:docMk/>
          <pc:sldMk cId="809918619" sldId="263"/>
        </pc:sldMkLst>
        <pc:spChg chg="del">
          <ac:chgData name="Dragan Elvira" userId="396c0eaac47c275a" providerId="LiveId" clId="{B673B4E8-7F31-4077-9AAF-31EF5E2E88BE}" dt="2024-10-18T08:59:36.380" v="218" actId="478"/>
          <ac:spMkLst>
            <pc:docMk/>
            <pc:sldMk cId="809918619" sldId="263"/>
            <ac:spMk id="2" creationId="{0CFFF677-6EAF-735E-0300-12FA60639D86}"/>
          </ac:spMkLst>
        </pc:spChg>
        <pc:spChg chg="add mod">
          <ac:chgData name="Dragan Elvira" userId="396c0eaac47c275a" providerId="LiveId" clId="{B673B4E8-7F31-4077-9AAF-31EF5E2E88BE}" dt="2024-10-18T08:59:54.497" v="225" actId="27636"/>
          <ac:spMkLst>
            <pc:docMk/>
            <pc:sldMk cId="809918619" sldId="263"/>
            <ac:spMk id="4" creationId="{2B507195-EC24-D4F5-BE67-9FB10C96CF59}"/>
          </ac:spMkLst>
        </pc:spChg>
        <pc:graphicFrameChg chg="mod modGraphic">
          <ac:chgData name="Dragan Elvira" userId="396c0eaac47c275a" providerId="LiveId" clId="{B673B4E8-7F31-4077-9AAF-31EF5E2E88BE}" dt="2024-10-18T09:12:10.394" v="1234" actId="1076"/>
          <ac:graphicFrameMkLst>
            <pc:docMk/>
            <pc:sldMk cId="809918619" sldId="263"/>
            <ac:graphicFrameMk id="3" creationId="{58C86C4E-F587-E056-A184-A3A07CE49219}"/>
          </ac:graphicFrameMkLst>
        </pc:graphicFrameChg>
        <pc:graphicFrameChg chg="mod modGraphic">
          <ac:chgData name="Dragan Elvira" userId="396c0eaac47c275a" providerId="LiveId" clId="{B673B4E8-7F31-4077-9AAF-31EF5E2E88BE}" dt="2024-10-18T09:12:51.673" v="1243" actId="255"/>
          <ac:graphicFrameMkLst>
            <pc:docMk/>
            <pc:sldMk cId="809918619" sldId="263"/>
            <ac:graphicFrameMk id="5" creationId="{329C6287-2555-DA83-1F75-A22C81F232A1}"/>
          </ac:graphicFrameMkLst>
        </pc:graphicFrameChg>
      </pc:sldChg>
    </pc:docChg>
  </pc:docChgLst>
  <pc:docChgLst>
    <pc:chgData name="Dragan Elvira" userId="396c0eaac47c275a" providerId="LiveId" clId="{B96DFD49-50C5-4233-838B-600BD4638AF7}"/>
    <pc:docChg chg="undo custSel addSld delSld modSld modMainMaster">
      <pc:chgData name="Dragan Elvira" userId="396c0eaac47c275a" providerId="LiveId" clId="{B96DFD49-50C5-4233-838B-600BD4638AF7}" dt="2024-10-18T08:26:17.250" v="2772" actId="14100"/>
      <pc:docMkLst>
        <pc:docMk/>
      </pc:docMkLst>
      <pc:sldChg chg="modSp mod">
        <pc:chgData name="Dragan Elvira" userId="396c0eaac47c275a" providerId="LiveId" clId="{B96DFD49-50C5-4233-838B-600BD4638AF7}" dt="2024-10-18T07:41:57.249" v="616" actId="20577"/>
        <pc:sldMkLst>
          <pc:docMk/>
          <pc:sldMk cId="2795970474" sldId="256"/>
        </pc:sldMkLst>
        <pc:spChg chg="mod">
          <ac:chgData name="Dragan Elvira" userId="396c0eaac47c275a" providerId="LiveId" clId="{B96DFD49-50C5-4233-838B-600BD4638AF7}" dt="2024-10-18T07:41:57.249" v="616" actId="20577"/>
          <ac:spMkLst>
            <pc:docMk/>
            <pc:sldMk cId="2795970474" sldId="256"/>
            <ac:spMk id="5" creationId="{00000000-0000-0000-0000-000000000000}"/>
          </ac:spMkLst>
        </pc:spChg>
        <pc:spChg chg="mod">
          <ac:chgData name="Dragan Elvira" userId="396c0eaac47c275a" providerId="LiveId" clId="{B96DFD49-50C5-4233-838B-600BD4638AF7}" dt="2024-10-18T07:02:43.407" v="413" actId="20577"/>
          <ac:spMkLst>
            <pc:docMk/>
            <pc:sldMk cId="2795970474" sldId="256"/>
            <ac:spMk id="6" creationId="{00000000-0000-0000-0000-000000000000}"/>
          </ac:spMkLst>
        </pc:spChg>
      </pc:sldChg>
      <pc:sldChg chg="addSp delSp modSp mod">
        <pc:chgData name="Dragan Elvira" userId="396c0eaac47c275a" providerId="LiveId" clId="{B96DFD49-50C5-4233-838B-600BD4638AF7}" dt="2024-10-18T07:51:31.343" v="1699" actId="20577"/>
        <pc:sldMkLst>
          <pc:docMk/>
          <pc:sldMk cId="939460899" sldId="258"/>
        </pc:sldMkLst>
        <pc:spChg chg="mod">
          <ac:chgData name="Dragan Elvira" userId="396c0eaac47c275a" providerId="LiveId" clId="{B96DFD49-50C5-4233-838B-600BD4638AF7}" dt="2024-10-18T07:41:50.708" v="613" actId="20577"/>
          <ac:spMkLst>
            <pc:docMk/>
            <pc:sldMk cId="939460899" sldId="258"/>
            <ac:spMk id="2" creationId="{00000000-0000-0000-0000-000000000000}"/>
          </ac:spMkLst>
        </pc:spChg>
        <pc:spChg chg="add del">
          <ac:chgData name="Dragan Elvira" userId="396c0eaac47c275a" providerId="LiveId" clId="{B96DFD49-50C5-4233-838B-600BD4638AF7}" dt="2024-10-18T07:41:26.976" v="598" actId="3680"/>
          <ac:spMkLst>
            <pc:docMk/>
            <pc:sldMk cId="939460899" sldId="258"/>
            <ac:spMk id="3" creationId="{00000000-0000-0000-0000-000000000000}"/>
          </ac:spMkLst>
        </pc:spChg>
        <pc:spChg chg="add mod">
          <ac:chgData name="Dragan Elvira" userId="396c0eaac47c275a" providerId="LiveId" clId="{B96DFD49-50C5-4233-838B-600BD4638AF7}" dt="2024-10-18T07:51:31.343" v="1699" actId="20577"/>
          <ac:spMkLst>
            <pc:docMk/>
            <pc:sldMk cId="939460899" sldId="258"/>
            <ac:spMk id="6" creationId="{5E03D43E-C158-AA46-25E1-516EF2C67017}"/>
          </ac:spMkLst>
        </pc:spChg>
        <pc:graphicFrameChg chg="add del mod ord modGraphic">
          <ac:chgData name="Dragan Elvira" userId="396c0eaac47c275a" providerId="LiveId" clId="{B96DFD49-50C5-4233-838B-600BD4638AF7}" dt="2024-10-18T07:41:15.850" v="597" actId="3680"/>
          <ac:graphicFrameMkLst>
            <pc:docMk/>
            <pc:sldMk cId="939460899" sldId="258"/>
            <ac:graphicFrameMk id="4" creationId="{150338B5-F503-C627-54AC-EDC3C23B2B9B}"/>
          </ac:graphicFrameMkLst>
        </pc:graphicFrameChg>
        <pc:graphicFrameChg chg="add del mod ord modGraphic">
          <ac:chgData name="Dragan Elvira" userId="396c0eaac47c275a" providerId="LiveId" clId="{B96DFD49-50C5-4233-838B-600BD4638AF7}" dt="2024-10-18T07:46:43.593" v="905" actId="21"/>
          <ac:graphicFrameMkLst>
            <pc:docMk/>
            <pc:sldMk cId="939460899" sldId="258"/>
            <ac:graphicFrameMk id="5" creationId="{5ACC6553-E41A-6D33-A645-40C2F0E1AED2}"/>
          </ac:graphicFrameMkLst>
        </pc:graphicFrameChg>
      </pc:sldChg>
      <pc:sldChg chg="addSp modSp mod">
        <pc:chgData name="Dragan Elvira" userId="396c0eaac47c275a" providerId="LiveId" clId="{B96DFD49-50C5-4233-838B-600BD4638AF7}" dt="2024-10-18T08:05:04.609" v="2101" actId="20577"/>
        <pc:sldMkLst>
          <pc:docMk/>
          <pc:sldMk cId="2567057684" sldId="259"/>
        </pc:sldMkLst>
        <pc:spChg chg="add mod">
          <ac:chgData name="Dragan Elvira" userId="396c0eaac47c275a" providerId="LiveId" clId="{B96DFD49-50C5-4233-838B-600BD4638AF7}" dt="2024-10-18T07:53:22.644" v="1764"/>
          <ac:spMkLst>
            <pc:docMk/>
            <pc:sldMk cId="2567057684" sldId="259"/>
            <ac:spMk id="3" creationId="{241D1AA7-DCDA-6E53-FC46-ADE72099920B}"/>
          </ac:spMkLst>
        </pc:spChg>
        <pc:graphicFrameChg chg="add mod modGraphic">
          <ac:chgData name="Dragan Elvira" userId="396c0eaac47c275a" providerId="LiveId" clId="{B96DFD49-50C5-4233-838B-600BD4638AF7}" dt="2024-10-18T08:05:04.609" v="2101" actId="20577"/>
          <ac:graphicFrameMkLst>
            <pc:docMk/>
            <pc:sldMk cId="2567057684" sldId="259"/>
            <ac:graphicFrameMk id="2" creationId="{AEAD8700-0185-DD37-E452-F8A92A2DC04F}"/>
          </ac:graphicFrameMkLst>
        </pc:graphicFrameChg>
      </pc:sldChg>
      <pc:sldChg chg="addSp modSp mod">
        <pc:chgData name="Dragan Elvira" userId="396c0eaac47c275a" providerId="LiveId" clId="{B96DFD49-50C5-4233-838B-600BD4638AF7}" dt="2024-10-18T08:06:32.199" v="2163" actId="20577"/>
        <pc:sldMkLst>
          <pc:docMk/>
          <pc:sldMk cId="2295963676" sldId="260"/>
        </pc:sldMkLst>
        <pc:spChg chg="add mod">
          <ac:chgData name="Dragan Elvira" userId="396c0eaac47c275a" providerId="LiveId" clId="{B96DFD49-50C5-4233-838B-600BD4638AF7}" dt="2024-10-18T08:05:13.683" v="2102"/>
          <ac:spMkLst>
            <pc:docMk/>
            <pc:sldMk cId="2295963676" sldId="260"/>
            <ac:spMk id="2" creationId="{B5C83806-6FCB-6C58-30F2-2CB9F3A7BE75}"/>
          </ac:spMkLst>
        </pc:spChg>
        <pc:graphicFrameChg chg="add mod modGraphic">
          <ac:chgData name="Dragan Elvira" userId="396c0eaac47c275a" providerId="LiveId" clId="{B96DFD49-50C5-4233-838B-600BD4638AF7}" dt="2024-10-18T08:06:32.199" v="2163" actId="20577"/>
          <ac:graphicFrameMkLst>
            <pc:docMk/>
            <pc:sldMk cId="2295963676" sldId="260"/>
            <ac:graphicFrameMk id="3" creationId="{E3AD6B14-E3C0-B6BE-8752-6B594E348A63}"/>
          </ac:graphicFrameMkLst>
        </pc:graphicFrameChg>
      </pc:sldChg>
      <pc:sldChg chg="modSp mod">
        <pc:chgData name="Dragan Elvira" userId="396c0eaac47c275a" providerId="LiveId" clId="{B96DFD49-50C5-4233-838B-600BD4638AF7}" dt="2024-10-18T08:26:17.250" v="2772" actId="14100"/>
        <pc:sldMkLst>
          <pc:docMk/>
          <pc:sldMk cId="2998180097" sldId="261"/>
        </pc:sldMkLst>
        <pc:spChg chg="mod">
          <ac:chgData name="Dragan Elvira" userId="396c0eaac47c275a" providerId="LiveId" clId="{B96DFD49-50C5-4233-838B-600BD4638AF7}" dt="2024-10-18T08:26:17.250" v="2772" actId="14100"/>
          <ac:spMkLst>
            <pc:docMk/>
            <pc:sldMk cId="2998180097" sldId="261"/>
            <ac:spMk id="4" creationId="{00000000-0000-0000-0000-000000000000}"/>
          </ac:spMkLst>
        </pc:spChg>
      </pc:sldChg>
      <pc:sldChg chg="addSp modSp new mod">
        <pc:chgData name="Dragan Elvira" userId="396c0eaac47c275a" providerId="LiveId" clId="{B96DFD49-50C5-4233-838B-600BD4638AF7}" dt="2024-10-18T07:53:02.074" v="1762" actId="20577"/>
        <pc:sldMkLst>
          <pc:docMk/>
          <pc:sldMk cId="2073681435" sldId="262"/>
        </pc:sldMkLst>
        <pc:spChg chg="mod">
          <ac:chgData name="Dragan Elvira" userId="396c0eaac47c275a" providerId="LiveId" clId="{B96DFD49-50C5-4233-838B-600BD4638AF7}" dt="2024-10-18T07:46:59.335" v="907"/>
          <ac:spMkLst>
            <pc:docMk/>
            <pc:sldMk cId="2073681435" sldId="262"/>
            <ac:spMk id="2" creationId="{55257DAC-6C2C-49FC-6C31-1261309236C4}"/>
          </ac:spMkLst>
        </pc:spChg>
        <pc:graphicFrameChg chg="add mod modGraphic">
          <ac:chgData name="Dragan Elvira" userId="396c0eaac47c275a" providerId="LiveId" clId="{B96DFD49-50C5-4233-838B-600BD4638AF7}" dt="2024-10-18T07:53:02.074" v="1762" actId="20577"/>
          <ac:graphicFrameMkLst>
            <pc:docMk/>
            <pc:sldMk cId="2073681435" sldId="262"/>
            <ac:graphicFrameMk id="5" creationId="{5ACC6553-E41A-6D33-A645-40C2F0E1AED2}"/>
          </ac:graphicFrameMkLst>
        </pc:graphicFrameChg>
      </pc:sldChg>
      <pc:sldChg chg="addSp delSp modSp new mod">
        <pc:chgData name="Dragan Elvira" userId="396c0eaac47c275a" providerId="LiveId" clId="{B96DFD49-50C5-4233-838B-600BD4638AF7}" dt="2024-10-18T08:23:40.133" v="2659" actId="122"/>
        <pc:sldMkLst>
          <pc:docMk/>
          <pc:sldMk cId="809918619" sldId="263"/>
        </pc:sldMkLst>
        <pc:spChg chg="add mod">
          <ac:chgData name="Dragan Elvira" userId="396c0eaac47c275a" providerId="LiveId" clId="{B96DFD49-50C5-4233-838B-600BD4638AF7}" dt="2024-10-18T08:06:46.673" v="2165"/>
          <ac:spMkLst>
            <pc:docMk/>
            <pc:sldMk cId="809918619" sldId="263"/>
            <ac:spMk id="2" creationId="{0CFFF677-6EAF-735E-0300-12FA60639D86}"/>
          </ac:spMkLst>
        </pc:spChg>
        <pc:graphicFrameChg chg="add del mod modGraphic">
          <ac:chgData name="Dragan Elvira" userId="396c0eaac47c275a" providerId="LiveId" clId="{B96DFD49-50C5-4233-838B-600BD4638AF7}" dt="2024-10-18T08:23:40.133" v="2659" actId="122"/>
          <ac:graphicFrameMkLst>
            <pc:docMk/>
            <pc:sldMk cId="809918619" sldId="263"/>
            <ac:graphicFrameMk id="3" creationId="{58C86C4E-F587-E056-A184-A3A07CE49219}"/>
          </ac:graphicFrameMkLst>
        </pc:graphicFrameChg>
        <pc:graphicFrameChg chg="add del mod">
          <ac:chgData name="Dragan Elvira" userId="396c0eaac47c275a" providerId="LiveId" clId="{B96DFD49-50C5-4233-838B-600BD4638AF7}" dt="2024-10-18T08:19:44.862" v="2496" actId="3680"/>
          <ac:graphicFrameMkLst>
            <pc:docMk/>
            <pc:sldMk cId="809918619" sldId="263"/>
            <ac:graphicFrameMk id="4" creationId="{A76FEC01-56B8-483F-71CC-28BA1B23B2B2}"/>
          </ac:graphicFrameMkLst>
        </pc:graphicFrameChg>
        <pc:graphicFrameChg chg="add mod modGraphic">
          <ac:chgData name="Dragan Elvira" userId="396c0eaac47c275a" providerId="LiveId" clId="{B96DFD49-50C5-4233-838B-600BD4638AF7}" dt="2024-10-18T08:23:38.070" v="2658" actId="122"/>
          <ac:graphicFrameMkLst>
            <pc:docMk/>
            <pc:sldMk cId="809918619" sldId="263"/>
            <ac:graphicFrameMk id="5" creationId="{329C6287-2555-DA83-1F75-A22C81F232A1}"/>
          </ac:graphicFrameMkLst>
        </pc:graphicFrameChg>
      </pc:sldChg>
      <pc:sldChg chg="add del">
        <pc:chgData name="Dragan Elvira" userId="396c0eaac47c275a" providerId="LiveId" clId="{B96DFD49-50C5-4233-838B-600BD4638AF7}" dt="2024-10-18T08:19:46.364" v="2498" actId="2890"/>
        <pc:sldMkLst>
          <pc:docMk/>
          <pc:sldMk cId="1030884523" sldId="264"/>
        </pc:sldMkLst>
      </pc:sldChg>
      <pc:sldChg chg="new del">
        <pc:chgData name="Dragan Elvira" userId="396c0eaac47c275a" providerId="LiveId" clId="{B96DFD49-50C5-4233-838B-600BD4638AF7}" dt="2024-10-18T08:19:10.986" v="2490" actId="680"/>
        <pc:sldMkLst>
          <pc:docMk/>
          <pc:sldMk cId="1667067691" sldId="264"/>
        </pc:sldMkLst>
      </pc:sldChg>
      <pc:sldMasterChg chg="modSp mod">
        <pc:chgData name="Dragan Elvira" userId="396c0eaac47c275a" providerId="LiveId" clId="{B96DFD49-50C5-4233-838B-600BD4638AF7}" dt="2024-10-18T06:46:14.734" v="170" actId="5793"/>
        <pc:sldMasterMkLst>
          <pc:docMk/>
          <pc:sldMasterMk cId="2884190543" sldId="2147483648"/>
        </pc:sldMasterMkLst>
        <pc:spChg chg="mod">
          <ac:chgData name="Dragan Elvira" userId="396c0eaac47c275a" providerId="LiveId" clId="{B96DFD49-50C5-4233-838B-600BD4638AF7}" dt="2024-10-18T06:46:04.536" v="168" actId="113"/>
          <ac:spMkLst>
            <pc:docMk/>
            <pc:sldMasterMk cId="2884190543" sldId="2147483648"/>
            <ac:spMk id="2" creationId="{00000000-0000-0000-0000-000000000000}"/>
          </ac:spMkLst>
        </pc:spChg>
        <pc:spChg chg="mod">
          <ac:chgData name="Dragan Elvira" userId="396c0eaac47c275a" providerId="LiveId" clId="{B96DFD49-50C5-4233-838B-600BD4638AF7}" dt="2024-10-18T06:46:14.734" v="170" actId="5793"/>
          <ac:spMkLst>
            <pc:docMk/>
            <pc:sldMasterMk cId="2884190543" sldId="2147483648"/>
            <ac:spMk id="3"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hyperlink" Target="http://www.regiocentru.ro/" TargetMode="External"/><Relationship Id="rId9" Type="http://schemas.openxmlformats.org/officeDocument/2006/relationships/image" Target="../media/image7.jpeg"/></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www.regiocentru.ro/" TargetMode="External"/><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www.regiocentru.ro/" TargetMode="Externa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www.regiocentru.ro/" TargetMode="Externa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www.regiocentru.ro/" TargetMode="Externa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www.regiocentru.ro/" TargetMode="Externa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www.regiocentru.ro/" TargetMode="Externa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www.regiocentru.ro/" TargetMode="Externa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www.regiocentru.ro/" TargetMode="External"/><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www.regiocentru.ro/" TargetMode="Externa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www.regiocentru.ro/"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u diapozitiv">
    <p:spTree>
      <p:nvGrpSpPr>
        <p:cNvPr id="1" name=""/>
        <p:cNvGrpSpPr/>
        <p:nvPr/>
      </p:nvGrpSpPr>
      <p:grpSpPr>
        <a:xfrm>
          <a:off x="0" y="0"/>
          <a:ext cx="0" cy="0"/>
          <a:chOff x="0" y="0"/>
          <a:chExt cx="0" cy="0"/>
        </a:xfrm>
      </p:grpSpPr>
      <p:pic>
        <p:nvPicPr>
          <p:cNvPr id="7" name="Imagin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6386"/>
          </a:xfrm>
          <a:prstGeom prst="rect">
            <a:avLst/>
          </a:prstGeom>
        </p:spPr>
      </p:pic>
      <p:pic>
        <p:nvPicPr>
          <p:cNvPr id="8" name="Imagin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9" name="CasetăText 8"/>
          <p:cNvSpPr txBox="1"/>
          <p:nvPr userDrawn="1"/>
        </p:nvSpPr>
        <p:spPr>
          <a:xfrm>
            <a:off x="203200" y="6493425"/>
            <a:ext cx="2540000" cy="253916"/>
          </a:xfrm>
          <a:prstGeom prst="rect">
            <a:avLst/>
          </a:prstGeom>
          <a:noFill/>
        </p:spPr>
        <p:txBody>
          <a:bodyPr wrap="square" rtlCol="0">
            <a:spAutoFit/>
          </a:bodyPr>
          <a:lstStyle/>
          <a:p>
            <a:r>
              <a:rPr lang="ro-RO" sz="1050" dirty="0">
                <a:hlinkClick r:id="rId4"/>
              </a:rPr>
              <a:t>www.regiocentru.ro</a:t>
            </a:r>
            <a:r>
              <a:rPr lang="ro-RO" sz="1050" dirty="0"/>
              <a:t> I office@adrcentru.ro</a:t>
            </a:r>
            <a:endParaRPr lang="en-US" sz="1050" dirty="0"/>
          </a:p>
        </p:txBody>
      </p:sp>
      <p:sp>
        <p:nvSpPr>
          <p:cNvPr id="16" name="Substituent conținut 2"/>
          <p:cNvSpPr>
            <a:spLocks noGrp="1"/>
          </p:cNvSpPr>
          <p:nvPr>
            <p:ph idx="1"/>
          </p:nvPr>
        </p:nvSpPr>
        <p:spPr>
          <a:xfrm>
            <a:off x="5767615" y="8381145"/>
            <a:ext cx="10515600" cy="4351338"/>
          </a:xfrm>
        </p:spPr>
        <p:txBody>
          <a:bodyPr/>
          <a:lstStyle/>
          <a:p>
            <a:pPr lvl="0"/>
            <a:r>
              <a:rPr lang="ro-RO" dirty="0"/>
              <a:t>Clic pentru editare stiluri text Coordonator</a:t>
            </a:r>
          </a:p>
          <a:p>
            <a:pPr lvl="1"/>
            <a:r>
              <a:rPr lang="ro-RO" dirty="0"/>
              <a:t>Al doilea nivel</a:t>
            </a:r>
          </a:p>
          <a:p>
            <a:pPr lvl="2"/>
            <a:r>
              <a:rPr lang="ro-RO" dirty="0"/>
              <a:t>Al treilea nivel</a:t>
            </a:r>
          </a:p>
          <a:p>
            <a:pPr lvl="3"/>
            <a:r>
              <a:rPr lang="ro-RO" dirty="0"/>
              <a:t>Al patrulea nivel</a:t>
            </a:r>
          </a:p>
          <a:p>
            <a:pPr lvl="4"/>
            <a:r>
              <a:rPr lang="ro-RO" dirty="0"/>
              <a:t>Al cincilea nivel</a:t>
            </a:r>
          </a:p>
        </p:txBody>
      </p:sp>
      <p:pic>
        <p:nvPicPr>
          <p:cNvPr id="17" name="Picture 2" descr="Untitl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regiok"/>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b="21585"/>
          <a:stretch>
            <a:fillRect/>
          </a:stretch>
        </p:blipFill>
        <p:spPr bwMode="auto">
          <a:xfrm>
            <a:off x="8959021" y="363556"/>
            <a:ext cx="3049677" cy="1005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RO V Cofinanțat de Uniunea Europeană_POS"/>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891522" y="72570"/>
            <a:ext cx="1623016" cy="164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IS colo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l="18707" t="12080" r="14587" b="9721"/>
          <a:stretch>
            <a:fillRect/>
          </a:stretch>
        </p:blipFill>
        <p:spPr bwMode="auto">
          <a:xfrm>
            <a:off x="5248895" y="156248"/>
            <a:ext cx="1365698" cy="1304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logo UE"/>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203200" y="72570"/>
            <a:ext cx="1465943" cy="1522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6" descr="logo Regio"/>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6545263" y="298368"/>
            <a:ext cx="2306985" cy="1070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7" descr="guv color"/>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l="14464" t="13562" r="18146" b="13081"/>
          <a:stretch>
            <a:fillRect/>
          </a:stretch>
        </p:blipFill>
        <p:spPr bwMode="auto">
          <a:xfrm>
            <a:off x="3718463" y="125713"/>
            <a:ext cx="1381110" cy="1349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0656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pic>
        <p:nvPicPr>
          <p:cNvPr id="8" name="Imagin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2" name="Titlu 1"/>
          <p:cNvSpPr>
            <a:spLocks noGrp="1"/>
          </p:cNvSpPr>
          <p:nvPr>
            <p:ph type="title"/>
          </p:nvPr>
        </p:nvSpPr>
        <p:spPr/>
        <p:txBody>
          <a:bodyPr/>
          <a:lstStyle/>
          <a:p>
            <a:r>
              <a:rPr lang="ro-RO"/>
              <a:t>Clic pentru editare stil titlu</a:t>
            </a:r>
          </a:p>
        </p:txBody>
      </p:sp>
      <p:sp>
        <p:nvSpPr>
          <p:cNvPr id="3" name="Substituent text vertical 2"/>
          <p:cNvSpPr>
            <a:spLocks noGrp="1"/>
          </p:cNvSpPr>
          <p:nvPr>
            <p:ph type="body" orient="vert" idx="1"/>
          </p:nvPr>
        </p:nvSpPr>
        <p:spPr/>
        <p:txBody>
          <a:bodyPr vert="eaVert"/>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885659BA-2138-4C98-B2D5-794E5F6A9342}" type="slidenum">
              <a:rPr lang="ro-RO" smtClean="0"/>
              <a:t>‹#›</a:t>
            </a:fld>
            <a:endParaRPr lang="ro-RO"/>
          </a:p>
        </p:txBody>
      </p:sp>
      <p:sp>
        <p:nvSpPr>
          <p:cNvPr id="10" name="CasetăText 9"/>
          <p:cNvSpPr txBox="1"/>
          <p:nvPr userDrawn="1"/>
        </p:nvSpPr>
        <p:spPr>
          <a:xfrm>
            <a:off x="203200" y="6493425"/>
            <a:ext cx="2540000" cy="253916"/>
          </a:xfrm>
          <a:prstGeom prst="rect">
            <a:avLst/>
          </a:prstGeom>
          <a:noFill/>
        </p:spPr>
        <p:txBody>
          <a:bodyPr wrap="square" rtlCol="0">
            <a:spAutoFit/>
          </a:bodyPr>
          <a:lstStyle/>
          <a:p>
            <a:r>
              <a:rPr lang="ro-RO" sz="1050" dirty="0">
                <a:hlinkClick r:id="rId3"/>
              </a:rPr>
              <a:t>www.regiocentru.ro</a:t>
            </a:r>
            <a:r>
              <a:rPr lang="ro-RO" sz="1050" dirty="0"/>
              <a:t> I office@adrcentru.ro</a:t>
            </a:r>
            <a:endParaRPr lang="en-US" sz="1050" dirty="0"/>
          </a:p>
        </p:txBody>
      </p:sp>
      <p:pic>
        <p:nvPicPr>
          <p:cNvPr id="11" name="Picture 2" descr="Untitled"/>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7964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pic>
        <p:nvPicPr>
          <p:cNvPr id="7" name="Imagin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6386"/>
          </a:xfrm>
          <a:prstGeom prst="rect">
            <a:avLst/>
          </a:prstGeom>
        </p:spPr>
      </p:pic>
      <p:pic>
        <p:nvPicPr>
          <p:cNvPr id="8" name="Imagin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2" name="Titlu vertical 1"/>
          <p:cNvSpPr>
            <a:spLocks noGrp="1"/>
          </p:cNvSpPr>
          <p:nvPr>
            <p:ph type="title" orient="vert"/>
          </p:nvPr>
        </p:nvSpPr>
        <p:spPr>
          <a:xfrm>
            <a:off x="8724900" y="365125"/>
            <a:ext cx="2628900" cy="5811838"/>
          </a:xfrm>
        </p:spPr>
        <p:txBody>
          <a:bodyPr vert="eaVert"/>
          <a:lstStyle/>
          <a:p>
            <a:r>
              <a:rPr lang="ro-RO"/>
              <a:t>Clic pentru editare stil titlu</a:t>
            </a:r>
          </a:p>
        </p:txBody>
      </p:sp>
      <p:sp>
        <p:nvSpPr>
          <p:cNvPr id="3" name="Substituent text vertical 2"/>
          <p:cNvSpPr>
            <a:spLocks noGrp="1"/>
          </p:cNvSpPr>
          <p:nvPr>
            <p:ph type="body" orient="vert" idx="1"/>
          </p:nvPr>
        </p:nvSpPr>
        <p:spPr>
          <a:xfrm>
            <a:off x="838200" y="365125"/>
            <a:ext cx="7734300" cy="5811838"/>
          </a:xfrm>
        </p:spPr>
        <p:txBody>
          <a:bodyPr vert="eaVert"/>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885659BA-2138-4C98-B2D5-794E5F6A9342}" type="slidenum">
              <a:rPr lang="ro-RO" smtClean="0"/>
              <a:t>‹#›</a:t>
            </a:fld>
            <a:endParaRPr lang="ro-RO"/>
          </a:p>
        </p:txBody>
      </p:sp>
      <p:sp>
        <p:nvSpPr>
          <p:cNvPr id="10" name="CasetăText 9"/>
          <p:cNvSpPr txBox="1"/>
          <p:nvPr userDrawn="1"/>
        </p:nvSpPr>
        <p:spPr>
          <a:xfrm>
            <a:off x="203200" y="6493425"/>
            <a:ext cx="2540000" cy="253916"/>
          </a:xfrm>
          <a:prstGeom prst="rect">
            <a:avLst/>
          </a:prstGeom>
          <a:noFill/>
        </p:spPr>
        <p:txBody>
          <a:bodyPr wrap="square" rtlCol="0">
            <a:spAutoFit/>
          </a:bodyPr>
          <a:lstStyle/>
          <a:p>
            <a:r>
              <a:rPr lang="ro-RO" sz="1050" dirty="0">
                <a:hlinkClick r:id="rId4"/>
              </a:rPr>
              <a:t>www.regiocentru.ro</a:t>
            </a:r>
            <a:r>
              <a:rPr lang="ro-RO" sz="1050" dirty="0"/>
              <a:t> I office@adrcentru.ro</a:t>
            </a:r>
            <a:endParaRPr lang="en-US" sz="1050" dirty="0"/>
          </a:p>
        </p:txBody>
      </p:sp>
      <p:pic>
        <p:nvPicPr>
          <p:cNvPr id="11" name="Picture 2" descr="Untitl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6565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u și conținut">
    <p:spTree>
      <p:nvGrpSpPr>
        <p:cNvPr id="1" name=""/>
        <p:cNvGrpSpPr/>
        <p:nvPr/>
      </p:nvGrpSpPr>
      <p:grpSpPr>
        <a:xfrm>
          <a:off x="0" y="0"/>
          <a:ext cx="0" cy="0"/>
          <a:chOff x="0" y="0"/>
          <a:chExt cx="0" cy="0"/>
        </a:xfrm>
      </p:grpSpPr>
      <p:pic>
        <p:nvPicPr>
          <p:cNvPr id="7" name="Imagin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6386"/>
          </a:xfrm>
          <a:prstGeom prst="rect">
            <a:avLst/>
          </a:prstGeom>
        </p:spPr>
      </p:pic>
      <p:sp>
        <p:nvSpPr>
          <p:cNvPr id="2" name="Titlu 1"/>
          <p:cNvSpPr>
            <a:spLocks noGrp="1"/>
          </p:cNvSpPr>
          <p:nvPr>
            <p:ph type="title"/>
          </p:nvPr>
        </p:nvSpPr>
        <p:spPr/>
        <p:txBody>
          <a:bodyPr/>
          <a:lstStyle/>
          <a:p>
            <a:r>
              <a:rPr lang="ro-RO"/>
              <a:t>Clic pentru editare stil titlu</a:t>
            </a:r>
          </a:p>
        </p:txBody>
      </p:sp>
      <p:sp>
        <p:nvSpPr>
          <p:cNvPr id="4" name="Substituent dată 3"/>
          <p:cNvSpPr>
            <a:spLocks noGrp="1"/>
          </p:cNvSpPr>
          <p:nvPr>
            <p:ph type="dt" sz="half" idx="10"/>
          </p:nvPr>
        </p:nvSpPr>
        <p:spPr/>
        <p:txBody>
          <a:bodyPr/>
          <a:lstStyle/>
          <a:p>
            <a:fld id="{788B44AD-2AC7-451E-872F-1795913134E6}" type="datetimeFigureOut">
              <a:rPr lang="ro-RO" smtClean="0"/>
              <a:t>18.10.2024</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885659BA-2138-4C98-B2D5-794E5F6A9342}" type="slidenum">
              <a:rPr lang="ro-RO" smtClean="0"/>
              <a:t>‹#›</a:t>
            </a:fld>
            <a:endParaRPr lang="ro-RO"/>
          </a:p>
        </p:txBody>
      </p:sp>
      <p:pic>
        <p:nvPicPr>
          <p:cNvPr id="8" name="Imagin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11" name="CasetăText 10"/>
          <p:cNvSpPr txBox="1"/>
          <p:nvPr userDrawn="1"/>
        </p:nvSpPr>
        <p:spPr>
          <a:xfrm>
            <a:off x="203200" y="6493425"/>
            <a:ext cx="2540000" cy="253916"/>
          </a:xfrm>
          <a:prstGeom prst="rect">
            <a:avLst/>
          </a:prstGeom>
          <a:noFill/>
        </p:spPr>
        <p:txBody>
          <a:bodyPr wrap="square" rtlCol="0">
            <a:spAutoFit/>
          </a:bodyPr>
          <a:lstStyle/>
          <a:p>
            <a:r>
              <a:rPr lang="ro-RO" sz="1050" dirty="0">
                <a:hlinkClick r:id="rId4"/>
              </a:rPr>
              <a:t>www.regiocentru.ro</a:t>
            </a:r>
            <a:r>
              <a:rPr lang="ro-RO" sz="1050" dirty="0"/>
              <a:t> I office@adrcentru.ro</a:t>
            </a:r>
            <a:endParaRPr lang="en-US" sz="1050" dirty="0"/>
          </a:p>
        </p:txBody>
      </p:sp>
      <p:pic>
        <p:nvPicPr>
          <p:cNvPr id="12" name="Picture 2" descr="Untitl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0939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pic>
        <p:nvPicPr>
          <p:cNvPr id="7" name="Imagin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6386"/>
          </a:xfrm>
          <a:prstGeom prst="rect">
            <a:avLst/>
          </a:prstGeom>
        </p:spPr>
      </p:pic>
      <p:sp>
        <p:nvSpPr>
          <p:cNvPr id="2" name="Titlu 1"/>
          <p:cNvSpPr>
            <a:spLocks noGrp="1"/>
          </p:cNvSpPr>
          <p:nvPr>
            <p:ph type="title"/>
          </p:nvPr>
        </p:nvSpPr>
        <p:spPr>
          <a:xfrm>
            <a:off x="831850" y="1709738"/>
            <a:ext cx="10515600" cy="2852737"/>
          </a:xfrm>
        </p:spPr>
        <p:txBody>
          <a:bodyPr anchor="b"/>
          <a:lstStyle>
            <a:lvl1pPr>
              <a:defRPr sz="6000"/>
            </a:lvl1pPr>
          </a:lstStyle>
          <a:p>
            <a:r>
              <a:rPr lang="ro-RO"/>
              <a:t>Clic pentru editare stil titlu</a:t>
            </a:r>
          </a:p>
        </p:txBody>
      </p:sp>
      <p:sp>
        <p:nvSpPr>
          <p:cNvPr id="3" name="Substituent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Clic pentru editare stiluri text Coordonator</a:t>
            </a:r>
          </a:p>
        </p:txBody>
      </p:sp>
      <p:sp>
        <p:nvSpPr>
          <p:cNvPr id="4" name="Substituent dată 3"/>
          <p:cNvSpPr>
            <a:spLocks noGrp="1"/>
          </p:cNvSpPr>
          <p:nvPr>
            <p:ph type="dt" sz="half" idx="10"/>
          </p:nvPr>
        </p:nvSpPr>
        <p:spPr/>
        <p:txBody>
          <a:bodyPr/>
          <a:lstStyle/>
          <a:p>
            <a:fld id="{788B44AD-2AC7-451E-872F-1795913134E6}" type="datetimeFigureOut">
              <a:rPr lang="ro-RO" smtClean="0"/>
              <a:t>18.10.2024</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885659BA-2138-4C98-B2D5-794E5F6A9342}" type="slidenum">
              <a:rPr lang="ro-RO" smtClean="0"/>
              <a:t>‹#›</a:t>
            </a:fld>
            <a:endParaRPr lang="ro-RO"/>
          </a:p>
        </p:txBody>
      </p:sp>
      <p:pic>
        <p:nvPicPr>
          <p:cNvPr id="8" name="Imagin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10" name="CasetăText 9"/>
          <p:cNvSpPr txBox="1"/>
          <p:nvPr userDrawn="1"/>
        </p:nvSpPr>
        <p:spPr>
          <a:xfrm>
            <a:off x="203200" y="6493425"/>
            <a:ext cx="2540000" cy="253916"/>
          </a:xfrm>
          <a:prstGeom prst="rect">
            <a:avLst/>
          </a:prstGeom>
          <a:noFill/>
        </p:spPr>
        <p:txBody>
          <a:bodyPr wrap="square" rtlCol="0">
            <a:spAutoFit/>
          </a:bodyPr>
          <a:lstStyle/>
          <a:p>
            <a:r>
              <a:rPr lang="ro-RO" sz="1050" dirty="0">
                <a:hlinkClick r:id="rId4"/>
              </a:rPr>
              <a:t>www.regiocentru.ro</a:t>
            </a:r>
            <a:r>
              <a:rPr lang="ro-RO" sz="1050" dirty="0"/>
              <a:t> I office@adrcentru.ro</a:t>
            </a:r>
            <a:endParaRPr lang="en-US" sz="1050" dirty="0"/>
          </a:p>
        </p:txBody>
      </p:sp>
      <p:pic>
        <p:nvPicPr>
          <p:cNvPr id="11" name="Picture 2" descr="Untitl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1286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pic>
        <p:nvPicPr>
          <p:cNvPr id="8" name="Imagin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6386"/>
          </a:xfrm>
          <a:prstGeom prst="rect">
            <a:avLst/>
          </a:prstGeom>
        </p:spPr>
      </p:pic>
      <p:pic>
        <p:nvPicPr>
          <p:cNvPr id="9" name="Imagin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2" name="Titlu 1"/>
          <p:cNvSpPr>
            <a:spLocks noGrp="1"/>
          </p:cNvSpPr>
          <p:nvPr>
            <p:ph type="title"/>
          </p:nvPr>
        </p:nvSpPr>
        <p:spPr/>
        <p:txBody>
          <a:bodyPr/>
          <a:lstStyle/>
          <a:p>
            <a:r>
              <a:rPr lang="ro-RO"/>
              <a:t>Clic pentru editare stil titlu</a:t>
            </a:r>
          </a:p>
        </p:txBody>
      </p:sp>
      <p:sp>
        <p:nvSpPr>
          <p:cNvPr id="3" name="Substituent conținut 2"/>
          <p:cNvSpPr>
            <a:spLocks noGrp="1"/>
          </p:cNvSpPr>
          <p:nvPr>
            <p:ph sz="half" idx="1"/>
          </p:nvPr>
        </p:nvSpPr>
        <p:spPr>
          <a:xfrm>
            <a:off x="838200" y="1825625"/>
            <a:ext cx="5181600" cy="4351338"/>
          </a:xfrm>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conținut 3"/>
          <p:cNvSpPr>
            <a:spLocks noGrp="1"/>
          </p:cNvSpPr>
          <p:nvPr>
            <p:ph sz="half" idx="2"/>
          </p:nvPr>
        </p:nvSpPr>
        <p:spPr>
          <a:xfrm>
            <a:off x="6172200" y="1825625"/>
            <a:ext cx="5181600" cy="4351338"/>
          </a:xfrm>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885659BA-2138-4C98-B2D5-794E5F6A9342}" type="slidenum">
              <a:rPr lang="ro-RO" smtClean="0"/>
              <a:t>‹#›</a:t>
            </a:fld>
            <a:endParaRPr lang="ro-RO"/>
          </a:p>
        </p:txBody>
      </p:sp>
      <p:sp>
        <p:nvSpPr>
          <p:cNvPr id="13" name="CasetăText 12"/>
          <p:cNvSpPr txBox="1"/>
          <p:nvPr userDrawn="1"/>
        </p:nvSpPr>
        <p:spPr>
          <a:xfrm>
            <a:off x="203200" y="6493425"/>
            <a:ext cx="2540000" cy="253916"/>
          </a:xfrm>
          <a:prstGeom prst="rect">
            <a:avLst/>
          </a:prstGeom>
          <a:noFill/>
        </p:spPr>
        <p:txBody>
          <a:bodyPr wrap="square" rtlCol="0">
            <a:spAutoFit/>
          </a:bodyPr>
          <a:lstStyle/>
          <a:p>
            <a:r>
              <a:rPr lang="ro-RO" sz="1050" dirty="0">
                <a:hlinkClick r:id="rId4"/>
              </a:rPr>
              <a:t>www.regiocentru.ro</a:t>
            </a:r>
            <a:r>
              <a:rPr lang="ro-RO" sz="1050" dirty="0"/>
              <a:t> I office@adrcentru.ro</a:t>
            </a:r>
            <a:endParaRPr lang="en-US" sz="1050" dirty="0"/>
          </a:p>
        </p:txBody>
      </p:sp>
      <p:pic>
        <p:nvPicPr>
          <p:cNvPr id="14" name="Picture 2" descr="Untitl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4610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pic>
        <p:nvPicPr>
          <p:cNvPr id="10" name="Imagin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6386"/>
          </a:xfrm>
          <a:prstGeom prst="rect">
            <a:avLst/>
          </a:prstGeom>
        </p:spPr>
      </p:pic>
      <p:pic>
        <p:nvPicPr>
          <p:cNvPr id="11" name="Imagin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2" name="Titlu 1"/>
          <p:cNvSpPr>
            <a:spLocks noGrp="1"/>
          </p:cNvSpPr>
          <p:nvPr>
            <p:ph type="title"/>
          </p:nvPr>
        </p:nvSpPr>
        <p:spPr>
          <a:xfrm>
            <a:off x="839788" y="365125"/>
            <a:ext cx="10515600" cy="1325563"/>
          </a:xfrm>
        </p:spPr>
        <p:txBody>
          <a:bodyPr/>
          <a:lstStyle/>
          <a:p>
            <a:r>
              <a:rPr lang="ro-RO"/>
              <a:t>Clic pentru editare stil titlu</a:t>
            </a:r>
          </a:p>
        </p:txBody>
      </p:sp>
      <p:sp>
        <p:nvSpPr>
          <p:cNvPr id="3" name="Substituent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Clic pentru editare stiluri text Coordonator</a:t>
            </a:r>
          </a:p>
        </p:txBody>
      </p:sp>
      <p:sp>
        <p:nvSpPr>
          <p:cNvPr id="4" name="Substituent conținut 3"/>
          <p:cNvSpPr>
            <a:spLocks noGrp="1"/>
          </p:cNvSpPr>
          <p:nvPr>
            <p:ph sz="half" idx="2"/>
          </p:nvPr>
        </p:nvSpPr>
        <p:spPr>
          <a:xfrm>
            <a:off x="839788" y="2505075"/>
            <a:ext cx="5157787" cy="3684588"/>
          </a:xfrm>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p>
        </p:txBody>
      </p:sp>
      <p:sp>
        <p:nvSpPr>
          <p:cNvPr id="5" name="Substituent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Clic pentru editare stiluri text Coordonator</a:t>
            </a:r>
          </a:p>
        </p:txBody>
      </p:sp>
      <p:sp>
        <p:nvSpPr>
          <p:cNvPr id="6" name="Substituent conținut 5"/>
          <p:cNvSpPr>
            <a:spLocks noGrp="1"/>
          </p:cNvSpPr>
          <p:nvPr>
            <p:ph sz="quarter" idx="4"/>
          </p:nvPr>
        </p:nvSpPr>
        <p:spPr>
          <a:xfrm>
            <a:off x="6172200" y="2505075"/>
            <a:ext cx="5183188" cy="3684588"/>
          </a:xfrm>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p>
        </p:txBody>
      </p:sp>
      <p:sp>
        <p:nvSpPr>
          <p:cNvPr id="7" name="Substituent dată 6"/>
          <p:cNvSpPr>
            <a:spLocks noGrp="1"/>
          </p:cNvSpPr>
          <p:nvPr>
            <p:ph type="dt" sz="half" idx="10"/>
          </p:nvPr>
        </p:nvSpPr>
        <p:spPr/>
        <p:txBody>
          <a:bodyPr/>
          <a:lstStyle/>
          <a:p>
            <a:fld id="{788B44AD-2AC7-451E-872F-1795913134E6}" type="datetimeFigureOut">
              <a:rPr lang="ro-RO" smtClean="0"/>
              <a:t>18.10.2024</a:t>
            </a:fld>
            <a:endParaRPr lang="ro-RO"/>
          </a:p>
        </p:txBody>
      </p:sp>
      <p:sp>
        <p:nvSpPr>
          <p:cNvPr id="8" name="Substituent subsol 7"/>
          <p:cNvSpPr>
            <a:spLocks noGrp="1"/>
          </p:cNvSpPr>
          <p:nvPr>
            <p:ph type="ftr" sz="quarter" idx="11"/>
          </p:nvPr>
        </p:nvSpPr>
        <p:spPr/>
        <p:txBody>
          <a:bodyPr/>
          <a:lstStyle/>
          <a:p>
            <a:endParaRPr lang="ro-RO"/>
          </a:p>
        </p:txBody>
      </p:sp>
      <p:sp>
        <p:nvSpPr>
          <p:cNvPr id="9" name="Substituent număr diapozitiv 8"/>
          <p:cNvSpPr>
            <a:spLocks noGrp="1"/>
          </p:cNvSpPr>
          <p:nvPr>
            <p:ph type="sldNum" sz="quarter" idx="12"/>
          </p:nvPr>
        </p:nvSpPr>
        <p:spPr/>
        <p:txBody>
          <a:bodyPr/>
          <a:lstStyle/>
          <a:p>
            <a:fld id="{885659BA-2138-4C98-B2D5-794E5F6A9342}" type="slidenum">
              <a:rPr lang="ro-RO" smtClean="0"/>
              <a:t>‹#›</a:t>
            </a:fld>
            <a:endParaRPr lang="ro-RO"/>
          </a:p>
        </p:txBody>
      </p:sp>
      <p:sp>
        <p:nvSpPr>
          <p:cNvPr id="13" name="CasetăText 12"/>
          <p:cNvSpPr txBox="1"/>
          <p:nvPr userDrawn="1"/>
        </p:nvSpPr>
        <p:spPr>
          <a:xfrm>
            <a:off x="203200" y="6493425"/>
            <a:ext cx="2540000" cy="253916"/>
          </a:xfrm>
          <a:prstGeom prst="rect">
            <a:avLst/>
          </a:prstGeom>
          <a:noFill/>
        </p:spPr>
        <p:txBody>
          <a:bodyPr wrap="square" rtlCol="0">
            <a:spAutoFit/>
          </a:bodyPr>
          <a:lstStyle/>
          <a:p>
            <a:r>
              <a:rPr lang="ro-RO" sz="1050" dirty="0">
                <a:hlinkClick r:id="rId4"/>
              </a:rPr>
              <a:t>www.regiocentru.ro</a:t>
            </a:r>
            <a:r>
              <a:rPr lang="ro-RO" sz="1050" dirty="0"/>
              <a:t> I office@adrcentru.ro</a:t>
            </a:r>
            <a:endParaRPr lang="en-US" sz="1050" dirty="0"/>
          </a:p>
        </p:txBody>
      </p:sp>
      <p:pic>
        <p:nvPicPr>
          <p:cNvPr id="14" name="Picture 2" descr="Untitl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6375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pic>
        <p:nvPicPr>
          <p:cNvPr id="6" name="I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6386"/>
          </a:xfrm>
          <a:prstGeom prst="rect">
            <a:avLst/>
          </a:prstGeom>
        </p:spPr>
      </p:pic>
      <p:pic>
        <p:nvPicPr>
          <p:cNvPr id="7" name="Imagin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2" name="Titlu 1"/>
          <p:cNvSpPr>
            <a:spLocks noGrp="1"/>
          </p:cNvSpPr>
          <p:nvPr>
            <p:ph type="title"/>
          </p:nvPr>
        </p:nvSpPr>
        <p:spPr/>
        <p:txBody>
          <a:bodyPr/>
          <a:lstStyle/>
          <a:p>
            <a:r>
              <a:rPr lang="ro-RO"/>
              <a:t>Clic pentru editare stil titlu</a:t>
            </a:r>
          </a:p>
        </p:txBody>
      </p:sp>
      <p:sp>
        <p:nvSpPr>
          <p:cNvPr id="3" name="Substituent dată 2"/>
          <p:cNvSpPr>
            <a:spLocks noGrp="1"/>
          </p:cNvSpPr>
          <p:nvPr>
            <p:ph type="dt" sz="half" idx="10"/>
          </p:nvPr>
        </p:nvSpPr>
        <p:spPr/>
        <p:txBody>
          <a:bodyPr/>
          <a:lstStyle/>
          <a:p>
            <a:fld id="{788B44AD-2AC7-451E-872F-1795913134E6}" type="datetimeFigureOut">
              <a:rPr lang="ro-RO" smtClean="0"/>
              <a:t>18.10.2024</a:t>
            </a:fld>
            <a:endParaRPr lang="ro-RO" dirty="0"/>
          </a:p>
        </p:txBody>
      </p:sp>
      <p:sp>
        <p:nvSpPr>
          <p:cNvPr id="4" name="Substituent subsol 3"/>
          <p:cNvSpPr>
            <a:spLocks noGrp="1"/>
          </p:cNvSpPr>
          <p:nvPr>
            <p:ph type="ftr" sz="quarter" idx="11"/>
          </p:nvPr>
        </p:nvSpPr>
        <p:spPr/>
        <p:txBody>
          <a:bodyPr/>
          <a:lstStyle/>
          <a:p>
            <a:endParaRPr lang="ro-RO"/>
          </a:p>
        </p:txBody>
      </p:sp>
      <p:sp>
        <p:nvSpPr>
          <p:cNvPr id="5" name="Substituent număr diapozitiv 4"/>
          <p:cNvSpPr>
            <a:spLocks noGrp="1"/>
          </p:cNvSpPr>
          <p:nvPr>
            <p:ph type="sldNum" sz="quarter" idx="12"/>
          </p:nvPr>
        </p:nvSpPr>
        <p:spPr/>
        <p:txBody>
          <a:bodyPr/>
          <a:lstStyle/>
          <a:p>
            <a:fld id="{885659BA-2138-4C98-B2D5-794E5F6A9342}" type="slidenum">
              <a:rPr lang="ro-RO" smtClean="0"/>
              <a:t>‹#›</a:t>
            </a:fld>
            <a:endParaRPr lang="ro-RO"/>
          </a:p>
        </p:txBody>
      </p:sp>
      <p:sp>
        <p:nvSpPr>
          <p:cNvPr id="11" name="CasetăText 10"/>
          <p:cNvSpPr txBox="1"/>
          <p:nvPr userDrawn="1"/>
        </p:nvSpPr>
        <p:spPr>
          <a:xfrm>
            <a:off x="203200" y="6493425"/>
            <a:ext cx="2540000" cy="253916"/>
          </a:xfrm>
          <a:prstGeom prst="rect">
            <a:avLst/>
          </a:prstGeom>
          <a:noFill/>
        </p:spPr>
        <p:txBody>
          <a:bodyPr wrap="square" rtlCol="0">
            <a:spAutoFit/>
          </a:bodyPr>
          <a:lstStyle/>
          <a:p>
            <a:r>
              <a:rPr lang="ro-RO" sz="1050" dirty="0">
                <a:hlinkClick r:id="rId4"/>
              </a:rPr>
              <a:t>www.regiocentru.ro</a:t>
            </a:r>
            <a:r>
              <a:rPr lang="ro-RO" sz="1050" dirty="0"/>
              <a:t> I office@adrcentru.ro</a:t>
            </a:r>
            <a:endParaRPr lang="en-US" sz="1050" dirty="0"/>
          </a:p>
        </p:txBody>
      </p:sp>
      <p:pic>
        <p:nvPicPr>
          <p:cNvPr id="12" name="Picture 2" descr="Untitl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9492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pic>
        <p:nvPicPr>
          <p:cNvPr id="6" name="I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2" name="Substituent dată 1"/>
          <p:cNvSpPr>
            <a:spLocks noGrp="1"/>
          </p:cNvSpPr>
          <p:nvPr>
            <p:ph type="dt" sz="half" idx="10"/>
          </p:nvPr>
        </p:nvSpPr>
        <p:spPr/>
        <p:txBody>
          <a:bodyPr/>
          <a:lstStyle/>
          <a:p>
            <a:fld id="{788B44AD-2AC7-451E-872F-1795913134E6}" type="datetimeFigureOut">
              <a:rPr lang="ro-RO" smtClean="0"/>
              <a:t>18.10.2024</a:t>
            </a:fld>
            <a:endParaRPr lang="ro-RO"/>
          </a:p>
        </p:txBody>
      </p:sp>
      <p:sp>
        <p:nvSpPr>
          <p:cNvPr id="3" name="Substituent subsol 2"/>
          <p:cNvSpPr>
            <a:spLocks noGrp="1"/>
          </p:cNvSpPr>
          <p:nvPr>
            <p:ph type="ftr" sz="quarter" idx="11"/>
          </p:nvPr>
        </p:nvSpPr>
        <p:spPr/>
        <p:txBody>
          <a:bodyPr/>
          <a:lstStyle/>
          <a:p>
            <a:endParaRPr lang="ro-RO"/>
          </a:p>
        </p:txBody>
      </p:sp>
      <p:sp>
        <p:nvSpPr>
          <p:cNvPr id="4" name="Substituent număr diapozitiv 3"/>
          <p:cNvSpPr>
            <a:spLocks noGrp="1"/>
          </p:cNvSpPr>
          <p:nvPr>
            <p:ph type="sldNum" sz="quarter" idx="12"/>
          </p:nvPr>
        </p:nvSpPr>
        <p:spPr/>
        <p:txBody>
          <a:bodyPr/>
          <a:lstStyle/>
          <a:p>
            <a:fld id="{885659BA-2138-4C98-B2D5-794E5F6A9342}" type="slidenum">
              <a:rPr lang="ro-RO" smtClean="0"/>
              <a:t>‹#›</a:t>
            </a:fld>
            <a:endParaRPr lang="ro-RO"/>
          </a:p>
        </p:txBody>
      </p:sp>
      <p:sp>
        <p:nvSpPr>
          <p:cNvPr id="8" name="CasetăText 7"/>
          <p:cNvSpPr txBox="1"/>
          <p:nvPr userDrawn="1"/>
        </p:nvSpPr>
        <p:spPr>
          <a:xfrm>
            <a:off x="203200" y="6493425"/>
            <a:ext cx="2540000" cy="253916"/>
          </a:xfrm>
          <a:prstGeom prst="rect">
            <a:avLst/>
          </a:prstGeom>
          <a:noFill/>
        </p:spPr>
        <p:txBody>
          <a:bodyPr wrap="square" rtlCol="0">
            <a:spAutoFit/>
          </a:bodyPr>
          <a:lstStyle/>
          <a:p>
            <a:r>
              <a:rPr lang="ro-RO" sz="1050" dirty="0">
                <a:hlinkClick r:id="rId3"/>
              </a:rPr>
              <a:t>www.regiocentru.ro</a:t>
            </a:r>
            <a:r>
              <a:rPr lang="ro-RO" sz="1050" dirty="0"/>
              <a:t> I office@adrcentru.ro</a:t>
            </a:r>
            <a:endParaRPr lang="en-US" sz="1050" dirty="0"/>
          </a:p>
        </p:txBody>
      </p:sp>
      <p:pic>
        <p:nvPicPr>
          <p:cNvPr id="9" name="Picture 2" descr="Untitled"/>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59234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pic>
        <p:nvPicPr>
          <p:cNvPr id="8" name="Imagin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6386"/>
          </a:xfrm>
          <a:prstGeom prst="rect">
            <a:avLst/>
          </a:prstGeom>
        </p:spPr>
      </p:pic>
      <p:pic>
        <p:nvPicPr>
          <p:cNvPr id="9" name="Imagin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2" name="Titlu 1"/>
          <p:cNvSpPr>
            <a:spLocks noGrp="1"/>
          </p:cNvSpPr>
          <p:nvPr>
            <p:ph type="title"/>
          </p:nvPr>
        </p:nvSpPr>
        <p:spPr>
          <a:xfrm>
            <a:off x="839788" y="457200"/>
            <a:ext cx="3932237" cy="1600200"/>
          </a:xfrm>
        </p:spPr>
        <p:txBody>
          <a:bodyPr anchor="b"/>
          <a:lstStyle>
            <a:lvl1pPr>
              <a:defRPr sz="3200"/>
            </a:lvl1pPr>
          </a:lstStyle>
          <a:p>
            <a:r>
              <a:rPr lang="ro-RO"/>
              <a:t>Clic pentru editare stil titlu</a:t>
            </a:r>
          </a:p>
        </p:txBody>
      </p:sp>
      <p:sp>
        <p:nvSpPr>
          <p:cNvPr id="3" name="Substituent conținut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Clic pentru editare stiluri text Coordonator</a:t>
            </a:r>
          </a:p>
        </p:txBody>
      </p:sp>
      <p:sp>
        <p:nvSpPr>
          <p:cNvPr id="5" name="Substituent dată 4"/>
          <p:cNvSpPr>
            <a:spLocks noGrp="1"/>
          </p:cNvSpPr>
          <p:nvPr>
            <p:ph type="dt" sz="half" idx="10"/>
          </p:nvPr>
        </p:nvSpPr>
        <p:spPr/>
        <p:txBody>
          <a:bodyPr/>
          <a:lstStyle/>
          <a:p>
            <a:fld id="{788B44AD-2AC7-451E-872F-1795913134E6}" type="datetimeFigureOut">
              <a:rPr lang="ro-RO" smtClean="0"/>
              <a:t>18.10.2024</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885659BA-2138-4C98-B2D5-794E5F6A9342}" type="slidenum">
              <a:rPr lang="ro-RO" smtClean="0"/>
              <a:t>‹#›</a:t>
            </a:fld>
            <a:endParaRPr lang="ro-RO"/>
          </a:p>
        </p:txBody>
      </p:sp>
      <p:sp>
        <p:nvSpPr>
          <p:cNvPr id="11" name="CasetăText 10"/>
          <p:cNvSpPr txBox="1"/>
          <p:nvPr userDrawn="1"/>
        </p:nvSpPr>
        <p:spPr>
          <a:xfrm>
            <a:off x="203200" y="6493425"/>
            <a:ext cx="2540000" cy="253916"/>
          </a:xfrm>
          <a:prstGeom prst="rect">
            <a:avLst/>
          </a:prstGeom>
          <a:noFill/>
        </p:spPr>
        <p:txBody>
          <a:bodyPr wrap="square" rtlCol="0">
            <a:spAutoFit/>
          </a:bodyPr>
          <a:lstStyle/>
          <a:p>
            <a:r>
              <a:rPr lang="ro-RO" sz="1050" dirty="0">
                <a:hlinkClick r:id="rId4"/>
              </a:rPr>
              <a:t>www.regiocentru.ro</a:t>
            </a:r>
            <a:r>
              <a:rPr lang="ro-RO" sz="1050" dirty="0"/>
              <a:t> I office@adrcentru.ro</a:t>
            </a:r>
            <a:endParaRPr lang="en-US" sz="1050" dirty="0"/>
          </a:p>
        </p:txBody>
      </p:sp>
      <p:pic>
        <p:nvPicPr>
          <p:cNvPr id="12" name="Picture 2" descr="Untitl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2093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pic>
        <p:nvPicPr>
          <p:cNvPr id="8" name="Imagin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6386"/>
          </a:xfrm>
          <a:prstGeom prst="rect">
            <a:avLst/>
          </a:prstGeom>
        </p:spPr>
      </p:pic>
      <p:pic>
        <p:nvPicPr>
          <p:cNvPr id="9" name="Imagin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59605"/>
            <a:ext cx="12192000" cy="111529"/>
          </a:xfrm>
          <a:prstGeom prst="rect">
            <a:avLst/>
          </a:prstGeom>
        </p:spPr>
      </p:pic>
      <p:sp>
        <p:nvSpPr>
          <p:cNvPr id="2" name="Titlu 1"/>
          <p:cNvSpPr>
            <a:spLocks noGrp="1"/>
          </p:cNvSpPr>
          <p:nvPr>
            <p:ph type="title"/>
          </p:nvPr>
        </p:nvSpPr>
        <p:spPr>
          <a:xfrm>
            <a:off x="839788" y="457200"/>
            <a:ext cx="3932237" cy="1600200"/>
          </a:xfrm>
        </p:spPr>
        <p:txBody>
          <a:bodyPr anchor="b"/>
          <a:lstStyle>
            <a:lvl1pPr>
              <a:defRPr sz="3200"/>
            </a:lvl1pPr>
          </a:lstStyle>
          <a:p>
            <a:r>
              <a:rPr lang="ro-RO"/>
              <a:t>Clic pentru editare stil titlu</a:t>
            </a:r>
          </a:p>
        </p:txBody>
      </p:sp>
      <p:sp>
        <p:nvSpPr>
          <p:cNvPr id="3" name="Substituent i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Substituent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Clic pentru editare stiluri text Coordonator</a:t>
            </a:r>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885659BA-2138-4C98-B2D5-794E5F6A9342}" type="slidenum">
              <a:rPr lang="ro-RO" smtClean="0"/>
              <a:t>‹#›</a:t>
            </a:fld>
            <a:endParaRPr lang="ro-RO"/>
          </a:p>
        </p:txBody>
      </p:sp>
      <p:sp>
        <p:nvSpPr>
          <p:cNvPr id="11" name="CasetăText 10"/>
          <p:cNvSpPr txBox="1"/>
          <p:nvPr userDrawn="1"/>
        </p:nvSpPr>
        <p:spPr>
          <a:xfrm>
            <a:off x="203200" y="6493425"/>
            <a:ext cx="2540000" cy="253916"/>
          </a:xfrm>
          <a:prstGeom prst="rect">
            <a:avLst/>
          </a:prstGeom>
          <a:noFill/>
        </p:spPr>
        <p:txBody>
          <a:bodyPr wrap="square" rtlCol="0">
            <a:spAutoFit/>
          </a:bodyPr>
          <a:lstStyle/>
          <a:p>
            <a:r>
              <a:rPr lang="ro-RO" sz="1050" dirty="0">
                <a:hlinkClick r:id="rId4"/>
              </a:rPr>
              <a:t>www.regiocentru.ro</a:t>
            </a:r>
            <a:r>
              <a:rPr lang="ro-RO" sz="1050" dirty="0"/>
              <a:t> I office@adrcentru.ro</a:t>
            </a:r>
            <a:endParaRPr lang="en-US" sz="1050" dirty="0"/>
          </a:p>
        </p:txBody>
      </p:sp>
      <p:pic>
        <p:nvPicPr>
          <p:cNvPr id="12" name="Picture 2" descr="Untitled"/>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t="19547" r="-500" b="17809"/>
          <a:stretch>
            <a:fillRect/>
          </a:stretch>
        </p:blipFill>
        <p:spPr bwMode="auto">
          <a:xfrm>
            <a:off x="5041531" y="6590179"/>
            <a:ext cx="1952625" cy="15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9682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err="1"/>
              <a:t>Îmbunătățirea</a:t>
            </a:r>
            <a:r>
              <a:rPr lang="en-GB" dirty="0"/>
              <a:t> </a:t>
            </a:r>
            <a:r>
              <a:rPr lang="en-GB" dirty="0" err="1"/>
              <a:t>calității</a:t>
            </a:r>
            <a:r>
              <a:rPr lang="en-GB" dirty="0"/>
              <a:t> </a:t>
            </a:r>
            <a:r>
              <a:rPr lang="en-GB" dirty="0" err="1"/>
              <a:t>vieții</a:t>
            </a:r>
            <a:r>
              <a:rPr lang="en-GB" dirty="0"/>
              <a:t> din </a:t>
            </a:r>
            <a:r>
              <a:rPr lang="en-GB" dirty="0" err="1"/>
              <a:t>Orașul</a:t>
            </a:r>
            <a:r>
              <a:rPr lang="en-GB" dirty="0"/>
              <a:t> </a:t>
            </a:r>
            <a:r>
              <a:rPr lang="en-GB" dirty="0" err="1"/>
              <a:t>Sărmașu</a:t>
            </a:r>
            <a:r>
              <a:rPr lang="en-GB" dirty="0"/>
              <a:t> </a:t>
            </a:r>
            <a:r>
              <a:rPr lang="en-GB" dirty="0" err="1"/>
              <a:t>prin</a:t>
            </a:r>
            <a:r>
              <a:rPr lang="en-GB" dirty="0"/>
              <a:t> </a:t>
            </a:r>
            <a:r>
              <a:rPr lang="en-GB" dirty="0" err="1"/>
              <a:t>construirea</a:t>
            </a:r>
            <a:r>
              <a:rPr lang="en-GB" dirty="0"/>
              <a:t> </a:t>
            </a:r>
            <a:r>
              <a:rPr lang="en-GB" dirty="0" err="1"/>
              <a:t>și</a:t>
            </a:r>
            <a:r>
              <a:rPr lang="en-GB" dirty="0"/>
              <a:t> </a:t>
            </a:r>
            <a:r>
              <a:rPr lang="en-GB" dirty="0" err="1"/>
              <a:t>dotarea</a:t>
            </a:r>
            <a:r>
              <a:rPr lang="en-GB" dirty="0"/>
              <a:t> </a:t>
            </a:r>
            <a:r>
              <a:rPr lang="en-GB" dirty="0" err="1"/>
              <a:t>Centrului</a:t>
            </a:r>
            <a:r>
              <a:rPr lang="en-GB" dirty="0"/>
              <a:t> </a:t>
            </a:r>
            <a:r>
              <a:rPr lang="en-GB" dirty="0" err="1"/>
              <a:t>Recreativ</a:t>
            </a:r>
            <a:r>
              <a:rPr lang="en-GB" dirty="0"/>
              <a:t> </a:t>
            </a:r>
            <a:r>
              <a:rPr lang="en-GB" dirty="0" err="1"/>
              <a:t>Sărmașu</a:t>
            </a:r>
            <a:r>
              <a:rPr lang="en-GB" dirty="0"/>
              <a:t> </a:t>
            </a:r>
            <a:r>
              <a:rPr lang="en-GB" dirty="0" err="1"/>
              <a:t>și</a:t>
            </a:r>
            <a:r>
              <a:rPr lang="en-GB" dirty="0"/>
              <a:t> </a:t>
            </a:r>
            <a:r>
              <a:rPr lang="en-GB" dirty="0" err="1"/>
              <a:t>modernizarea</a:t>
            </a:r>
            <a:r>
              <a:rPr lang="en-GB" dirty="0"/>
              <a:t> </a:t>
            </a:r>
            <a:r>
              <a:rPr lang="en-GB" dirty="0" err="1"/>
              <a:t>spațiului</a:t>
            </a:r>
            <a:r>
              <a:rPr lang="en-GB" dirty="0"/>
              <a:t> public urban </a:t>
            </a:r>
            <a:r>
              <a:rPr lang="en-GB" dirty="0" err="1"/>
              <a:t>adiacent</a:t>
            </a:r>
            <a:endParaRPr lang="ro-RO" dirty="0"/>
          </a:p>
        </p:txBody>
      </p:sp>
      <p:sp>
        <p:nvSpPr>
          <p:cNvPr id="3" name="Substituent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endParaRPr lang="ro-RO" dirty="0"/>
          </a:p>
        </p:txBody>
      </p:sp>
      <p:sp>
        <p:nvSpPr>
          <p:cNvPr id="4" name="Substituent dată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8B44AD-2AC7-451E-872F-1795913134E6}" type="datetimeFigureOut">
              <a:rPr lang="ro-RO" smtClean="0"/>
              <a:t>18.10.2024</a:t>
            </a:fld>
            <a:endParaRPr lang="ro-RO"/>
          </a:p>
        </p:txBody>
      </p:sp>
      <p:sp>
        <p:nvSpPr>
          <p:cNvPr id="5" name="Substituent subsol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ubstituent număr diapozitiv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5659BA-2138-4C98-B2D5-794E5F6A9342}" type="slidenum">
              <a:rPr lang="ro-RO" smtClean="0"/>
              <a:t>‹#›</a:t>
            </a:fld>
            <a:endParaRPr lang="ro-RO"/>
          </a:p>
        </p:txBody>
      </p:sp>
    </p:spTree>
    <p:extLst>
      <p:ext uri="{BB962C8B-B14F-4D97-AF65-F5344CB8AC3E}">
        <p14:creationId xmlns:p14="http://schemas.microsoft.com/office/powerpoint/2010/main" val="2884190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mailto:primaria@sarmasu.ro" TargetMode="Externa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tăText 4"/>
          <p:cNvSpPr txBox="1"/>
          <p:nvPr/>
        </p:nvSpPr>
        <p:spPr>
          <a:xfrm>
            <a:off x="1507089" y="2204178"/>
            <a:ext cx="10320902" cy="1815882"/>
          </a:xfrm>
          <a:prstGeom prst="rect">
            <a:avLst/>
          </a:prstGeom>
          <a:noFill/>
        </p:spPr>
        <p:txBody>
          <a:bodyPr wrap="none" rtlCol="0">
            <a:spAutoFit/>
          </a:bodyPr>
          <a:lstStyle/>
          <a:p>
            <a:pPr algn="ctr"/>
            <a:r>
              <a:rPr lang="en-GB" sz="2800" b="1" dirty="0">
                <a:solidFill>
                  <a:srgbClr val="264796"/>
                </a:solidFill>
              </a:rPr>
              <a:t>ÎMBUNĂTĂȚIREA CALITĂȚII VIEȚII POPULAȚEI DIN ORAȘUL SĂRMAȘU</a:t>
            </a:r>
          </a:p>
          <a:p>
            <a:pPr algn="ctr"/>
            <a:r>
              <a:rPr lang="en-GB" sz="2800" b="1" dirty="0">
                <a:solidFill>
                  <a:srgbClr val="264796"/>
                </a:solidFill>
              </a:rPr>
              <a:t>PRIN REABILITAREA, MODERNIZAREA, DOTAREA ȘI EXTINDEREA </a:t>
            </a:r>
          </a:p>
          <a:p>
            <a:pPr algn="ctr"/>
            <a:r>
              <a:rPr lang="en-GB" sz="2800" b="1" dirty="0">
                <a:solidFill>
                  <a:srgbClr val="264796"/>
                </a:solidFill>
              </a:rPr>
              <a:t>CASEI DE CULTURĂ A ORAȘULUI SĂRMAȘU ȘI</a:t>
            </a:r>
          </a:p>
          <a:p>
            <a:pPr algn="ctr"/>
            <a:r>
              <a:rPr lang="en-GB" sz="2800" b="1" dirty="0">
                <a:solidFill>
                  <a:srgbClr val="264796"/>
                </a:solidFill>
              </a:rPr>
              <a:t>MODERNIZAREA SPAȚIULUI PUBLIC URBAN ADIACENT – ETAPA II</a:t>
            </a:r>
            <a:endParaRPr lang="ro-RO" sz="2800" b="1" dirty="0">
              <a:solidFill>
                <a:srgbClr val="264796"/>
              </a:solidFill>
            </a:endParaRPr>
          </a:p>
        </p:txBody>
      </p:sp>
      <p:sp>
        <p:nvSpPr>
          <p:cNvPr id="6" name="CasetăText 5"/>
          <p:cNvSpPr txBox="1"/>
          <p:nvPr/>
        </p:nvSpPr>
        <p:spPr>
          <a:xfrm>
            <a:off x="3575128" y="4218697"/>
            <a:ext cx="4786760" cy="553998"/>
          </a:xfrm>
          <a:prstGeom prst="rect">
            <a:avLst/>
          </a:prstGeom>
          <a:noFill/>
        </p:spPr>
        <p:txBody>
          <a:bodyPr wrap="none" rtlCol="0">
            <a:spAutoFit/>
          </a:bodyPr>
          <a:lstStyle/>
          <a:p>
            <a:pPr algn="ctr"/>
            <a:r>
              <a:rPr lang="en-GB" sz="3000" dirty="0" err="1">
                <a:solidFill>
                  <a:srgbClr val="264796"/>
                </a:solidFill>
              </a:rPr>
              <a:t>Beneficiar</a:t>
            </a:r>
            <a:r>
              <a:rPr lang="en-GB" sz="3000" dirty="0">
                <a:solidFill>
                  <a:srgbClr val="264796"/>
                </a:solidFill>
              </a:rPr>
              <a:t>: UAT </a:t>
            </a:r>
            <a:r>
              <a:rPr lang="en-GB" sz="3000" dirty="0" err="1">
                <a:solidFill>
                  <a:srgbClr val="264796"/>
                </a:solidFill>
              </a:rPr>
              <a:t>Oraș</a:t>
            </a:r>
            <a:r>
              <a:rPr lang="en-GB" sz="3000" dirty="0">
                <a:solidFill>
                  <a:srgbClr val="264796"/>
                </a:solidFill>
              </a:rPr>
              <a:t> </a:t>
            </a:r>
            <a:r>
              <a:rPr lang="en-GB" sz="3000" dirty="0" err="1">
                <a:solidFill>
                  <a:srgbClr val="264796"/>
                </a:solidFill>
              </a:rPr>
              <a:t>Sărmașu</a:t>
            </a:r>
            <a:endParaRPr lang="ro-RO" sz="3000" dirty="0">
              <a:solidFill>
                <a:srgbClr val="264796"/>
              </a:solidFill>
            </a:endParaRPr>
          </a:p>
        </p:txBody>
      </p:sp>
      <p:sp>
        <p:nvSpPr>
          <p:cNvPr id="3" name="CasetăText 2"/>
          <p:cNvSpPr txBox="1"/>
          <p:nvPr/>
        </p:nvSpPr>
        <p:spPr>
          <a:xfrm>
            <a:off x="9487877" y="6510215"/>
            <a:ext cx="2586892" cy="261610"/>
          </a:xfrm>
          <a:prstGeom prst="rect">
            <a:avLst/>
          </a:prstGeom>
          <a:noFill/>
        </p:spPr>
        <p:txBody>
          <a:bodyPr wrap="square" rtlCol="0">
            <a:spAutoFit/>
          </a:bodyPr>
          <a:lstStyle/>
          <a:p>
            <a:r>
              <a:rPr lang="ro-RO" sz="1100" dirty="0"/>
              <a:t>www:                              I email </a:t>
            </a:r>
            <a:endParaRPr lang="en-US" sz="1100" dirty="0"/>
          </a:p>
        </p:txBody>
      </p:sp>
    </p:spTree>
    <p:extLst>
      <p:ext uri="{BB962C8B-B14F-4D97-AF65-F5344CB8AC3E}">
        <p14:creationId xmlns:p14="http://schemas.microsoft.com/office/powerpoint/2010/main" val="2795970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dirty="0" err="1"/>
              <a:t>Îmbunătățirea</a:t>
            </a:r>
            <a:r>
              <a:rPr lang="en-US" dirty="0"/>
              <a:t> </a:t>
            </a:r>
            <a:r>
              <a:rPr lang="en-US" dirty="0" err="1"/>
              <a:t>calității</a:t>
            </a:r>
            <a:r>
              <a:rPr lang="en-US" dirty="0"/>
              <a:t> </a:t>
            </a:r>
            <a:r>
              <a:rPr lang="en-US" dirty="0" err="1"/>
              <a:t>vieții</a:t>
            </a:r>
            <a:r>
              <a:rPr lang="en-US" dirty="0"/>
              <a:t> </a:t>
            </a:r>
            <a:r>
              <a:rPr lang="en-US" dirty="0" err="1"/>
              <a:t>populației</a:t>
            </a:r>
            <a:r>
              <a:rPr lang="en-US" dirty="0"/>
              <a:t> din </a:t>
            </a:r>
            <a:r>
              <a:rPr lang="en-US" dirty="0" err="1"/>
              <a:t>Orașul</a:t>
            </a:r>
            <a:r>
              <a:rPr lang="en-US" dirty="0"/>
              <a:t> </a:t>
            </a:r>
            <a:r>
              <a:rPr lang="en-US" dirty="0" err="1"/>
              <a:t>Sărmașu</a:t>
            </a:r>
            <a:r>
              <a:rPr lang="en-US" dirty="0"/>
              <a:t> </a:t>
            </a:r>
            <a:r>
              <a:rPr lang="en-US" dirty="0" err="1"/>
              <a:t>prin</a:t>
            </a:r>
            <a:r>
              <a:rPr lang="en-US" dirty="0"/>
              <a:t> </a:t>
            </a:r>
            <a:r>
              <a:rPr lang="en-US" dirty="0" err="1"/>
              <a:t>reabilitarea</a:t>
            </a:r>
            <a:r>
              <a:rPr lang="en-US" dirty="0"/>
              <a:t>, </a:t>
            </a:r>
            <a:r>
              <a:rPr lang="en-US" dirty="0" err="1"/>
              <a:t>modernizarea</a:t>
            </a:r>
            <a:r>
              <a:rPr lang="en-US" dirty="0"/>
              <a:t>, </a:t>
            </a:r>
            <a:r>
              <a:rPr lang="en-US" dirty="0" err="1"/>
              <a:t>extinderea</a:t>
            </a:r>
            <a:r>
              <a:rPr lang="en-US" dirty="0"/>
              <a:t> </a:t>
            </a:r>
            <a:r>
              <a:rPr lang="en-US" dirty="0" err="1"/>
              <a:t>și</a:t>
            </a:r>
            <a:r>
              <a:rPr lang="en-US" dirty="0"/>
              <a:t> </a:t>
            </a:r>
            <a:r>
              <a:rPr lang="en-US" dirty="0" err="1"/>
              <a:t>dotarea</a:t>
            </a:r>
            <a:r>
              <a:rPr lang="en-US" dirty="0"/>
              <a:t> Casei de Cultura a </a:t>
            </a:r>
            <a:r>
              <a:rPr lang="en-US" dirty="0" err="1"/>
              <a:t>Orașului</a:t>
            </a:r>
            <a:r>
              <a:rPr lang="en-US" dirty="0"/>
              <a:t> </a:t>
            </a:r>
            <a:r>
              <a:rPr lang="en-US" dirty="0" err="1"/>
              <a:t>Sărmașu</a:t>
            </a:r>
            <a:r>
              <a:rPr lang="en-US" dirty="0"/>
              <a:t> </a:t>
            </a:r>
            <a:r>
              <a:rPr lang="en-US" dirty="0" err="1"/>
              <a:t>și</a:t>
            </a:r>
            <a:r>
              <a:rPr lang="en-US" dirty="0"/>
              <a:t> </a:t>
            </a:r>
            <a:r>
              <a:rPr lang="en-US" dirty="0" err="1"/>
              <a:t>modernizarea</a:t>
            </a:r>
            <a:r>
              <a:rPr lang="en-US" dirty="0"/>
              <a:t> </a:t>
            </a:r>
            <a:r>
              <a:rPr lang="en-US" dirty="0" err="1"/>
              <a:t>spațiului</a:t>
            </a:r>
            <a:r>
              <a:rPr lang="en-US" dirty="0"/>
              <a:t> public urban </a:t>
            </a:r>
            <a:r>
              <a:rPr lang="en-US" dirty="0" err="1"/>
              <a:t>adiacent</a:t>
            </a:r>
            <a:r>
              <a:rPr lang="en-US" dirty="0"/>
              <a:t> – </a:t>
            </a:r>
            <a:r>
              <a:rPr lang="en-US" dirty="0" err="1"/>
              <a:t>etapa</a:t>
            </a:r>
            <a:r>
              <a:rPr lang="en-US" dirty="0"/>
              <a:t> II</a:t>
            </a:r>
          </a:p>
        </p:txBody>
      </p:sp>
      <p:sp>
        <p:nvSpPr>
          <p:cNvPr id="6" name="CasetăText 5">
            <a:extLst>
              <a:ext uri="{FF2B5EF4-FFF2-40B4-BE49-F238E27FC236}">
                <a16:creationId xmlns:a16="http://schemas.microsoft.com/office/drawing/2014/main" id="{5E03D43E-C158-AA46-25E1-516EF2C67017}"/>
              </a:ext>
            </a:extLst>
          </p:cNvPr>
          <p:cNvSpPr txBox="1"/>
          <p:nvPr/>
        </p:nvSpPr>
        <p:spPr>
          <a:xfrm>
            <a:off x="838200" y="2211355"/>
            <a:ext cx="10918371" cy="2862322"/>
          </a:xfrm>
          <a:prstGeom prst="rect">
            <a:avLst/>
          </a:prstGeom>
          <a:noFill/>
        </p:spPr>
        <p:txBody>
          <a:bodyPr wrap="square" rtlCol="0">
            <a:spAutoFit/>
          </a:bodyPr>
          <a:lstStyle/>
          <a:p>
            <a:r>
              <a:rPr lang="en-GB" b="1" dirty="0" err="1"/>
              <a:t>Scopul</a:t>
            </a:r>
            <a:r>
              <a:rPr lang="en-GB" b="1" dirty="0"/>
              <a:t> </a:t>
            </a:r>
            <a:r>
              <a:rPr lang="en-GB" b="1" dirty="0" err="1"/>
              <a:t>proiectului</a:t>
            </a:r>
            <a:r>
              <a:rPr lang="en-GB" dirty="0"/>
              <a:t>: </a:t>
            </a:r>
            <a:r>
              <a:rPr lang="en-GB" dirty="0" err="1"/>
              <a:t>Îmbunătățirea</a:t>
            </a:r>
            <a:r>
              <a:rPr lang="en-GB" dirty="0"/>
              <a:t> </a:t>
            </a:r>
            <a:r>
              <a:rPr lang="en-GB" dirty="0" err="1"/>
              <a:t>calității</a:t>
            </a:r>
            <a:r>
              <a:rPr lang="en-GB" dirty="0"/>
              <a:t> </a:t>
            </a:r>
            <a:r>
              <a:rPr lang="en-GB" dirty="0" err="1"/>
              <a:t>vieții</a:t>
            </a:r>
            <a:r>
              <a:rPr lang="en-GB" dirty="0"/>
              <a:t> </a:t>
            </a:r>
            <a:r>
              <a:rPr lang="en-GB" dirty="0" err="1"/>
              <a:t>populației</a:t>
            </a:r>
            <a:r>
              <a:rPr lang="en-GB" dirty="0"/>
              <a:t> din </a:t>
            </a:r>
            <a:r>
              <a:rPr lang="en-GB" dirty="0" err="1"/>
              <a:t>Orașul</a:t>
            </a:r>
            <a:r>
              <a:rPr lang="en-GB" dirty="0"/>
              <a:t> </a:t>
            </a:r>
            <a:r>
              <a:rPr lang="en-GB" dirty="0" err="1"/>
              <a:t>Sărmașu</a:t>
            </a:r>
            <a:r>
              <a:rPr lang="en-GB" dirty="0"/>
              <a:t> </a:t>
            </a:r>
            <a:r>
              <a:rPr lang="en-GB" dirty="0" err="1"/>
              <a:t>prin</a:t>
            </a:r>
            <a:r>
              <a:rPr lang="en-GB" dirty="0"/>
              <a:t> </a:t>
            </a:r>
            <a:r>
              <a:rPr lang="en-GB" dirty="0" err="1"/>
              <a:t>asigurarea</a:t>
            </a:r>
            <a:r>
              <a:rPr lang="en-GB" dirty="0"/>
              <a:t> </a:t>
            </a:r>
            <a:r>
              <a:rPr lang="en-GB" dirty="0" err="1"/>
              <a:t>unui</a:t>
            </a:r>
            <a:r>
              <a:rPr lang="en-GB" dirty="0"/>
              <a:t> </a:t>
            </a:r>
            <a:r>
              <a:rPr lang="en-GB" dirty="0" err="1"/>
              <a:t>centru</a:t>
            </a:r>
            <a:r>
              <a:rPr lang="en-GB" dirty="0"/>
              <a:t> cultural modern </a:t>
            </a:r>
            <a:r>
              <a:rPr lang="en-GB" dirty="0" err="1"/>
              <a:t>în</a:t>
            </a:r>
            <a:r>
              <a:rPr lang="en-GB" dirty="0"/>
              <a:t> care se pot </a:t>
            </a:r>
            <a:r>
              <a:rPr lang="en-GB" dirty="0" err="1"/>
              <a:t>desfășura</a:t>
            </a:r>
            <a:r>
              <a:rPr lang="en-GB" dirty="0"/>
              <a:t> </a:t>
            </a:r>
            <a:r>
              <a:rPr lang="en-GB" dirty="0" err="1"/>
              <a:t>programe</a:t>
            </a:r>
            <a:r>
              <a:rPr lang="en-GB" dirty="0"/>
              <a:t> </a:t>
            </a:r>
            <a:r>
              <a:rPr lang="en-GB" dirty="0" err="1"/>
              <a:t>artistice</a:t>
            </a:r>
            <a:r>
              <a:rPr lang="en-GB" dirty="0"/>
              <a:t> </a:t>
            </a:r>
            <a:r>
              <a:rPr lang="en-GB" dirty="0" err="1"/>
              <a:t>și</a:t>
            </a:r>
            <a:r>
              <a:rPr lang="en-GB" dirty="0"/>
              <a:t> </a:t>
            </a:r>
            <a:r>
              <a:rPr lang="en-GB" dirty="0" err="1"/>
              <a:t>culturale</a:t>
            </a:r>
            <a:r>
              <a:rPr lang="en-GB" dirty="0"/>
              <a:t> specific </a:t>
            </a:r>
            <a:r>
              <a:rPr lang="en-GB" dirty="0" err="1"/>
              <a:t>Zonei</a:t>
            </a:r>
            <a:r>
              <a:rPr lang="en-GB" dirty="0"/>
              <a:t> </a:t>
            </a:r>
            <a:r>
              <a:rPr lang="en-GB" dirty="0" err="1"/>
              <a:t>Orașului</a:t>
            </a:r>
            <a:r>
              <a:rPr lang="en-GB" dirty="0"/>
              <a:t> </a:t>
            </a:r>
            <a:r>
              <a:rPr lang="en-GB" dirty="0" err="1"/>
              <a:t>Sărmașu</a:t>
            </a:r>
            <a:r>
              <a:rPr lang="en-GB" dirty="0"/>
              <a:t> </a:t>
            </a:r>
            <a:r>
              <a:rPr lang="en-GB" dirty="0" err="1"/>
              <a:t>și</a:t>
            </a:r>
            <a:r>
              <a:rPr lang="en-GB" dirty="0"/>
              <a:t> </a:t>
            </a:r>
            <a:r>
              <a:rPr lang="en-GB" dirty="0" err="1"/>
              <a:t>modernizarea</a:t>
            </a:r>
            <a:r>
              <a:rPr lang="en-GB" dirty="0"/>
              <a:t> </a:t>
            </a:r>
            <a:r>
              <a:rPr lang="en-GB" dirty="0" err="1"/>
              <a:t>spațiului</a:t>
            </a:r>
            <a:r>
              <a:rPr lang="en-GB" dirty="0"/>
              <a:t> public urban </a:t>
            </a:r>
            <a:r>
              <a:rPr lang="en-GB" dirty="0" err="1"/>
              <a:t>adiacent</a:t>
            </a:r>
            <a:r>
              <a:rPr lang="en-GB" dirty="0"/>
              <a:t>.</a:t>
            </a:r>
          </a:p>
          <a:p>
            <a:endParaRPr lang="en-GB" dirty="0"/>
          </a:p>
          <a:p>
            <a:r>
              <a:rPr lang="en-GB" b="1" dirty="0" err="1"/>
              <a:t>Rezultatele</a:t>
            </a:r>
            <a:r>
              <a:rPr lang="en-GB" b="1" dirty="0"/>
              <a:t> </a:t>
            </a:r>
            <a:r>
              <a:rPr lang="en-GB" b="1" dirty="0" err="1"/>
              <a:t>așteptate</a:t>
            </a:r>
            <a:r>
              <a:rPr lang="en-GB" b="1" dirty="0"/>
              <a:t> </a:t>
            </a:r>
            <a:r>
              <a:rPr lang="en-GB" dirty="0"/>
              <a:t>ale </a:t>
            </a:r>
            <a:r>
              <a:rPr lang="en-GB" dirty="0" err="1"/>
              <a:t>proiectului</a:t>
            </a:r>
            <a:r>
              <a:rPr lang="en-GB" dirty="0"/>
              <a:t>:</a:t>
            </a:r>
          </a:p>
          <a:p>
            <a:pPr marL="342900" indent="-342900">
              <a:buFont typeface="+mj-lt"/>
              <a:buAutoNum type="arabicPeriod"/>
            </a:pPr>
            <a:r>
              <a:rPr lang="en-GB" dirty="0" err="1"/>
              <a:t>Reabilitarea</a:t>
            </a:r>
            <a:r>
              <a:rPr lang="en-GB" dirty="0"/>
              <a:t>, </a:t>
            </a:r>
            <a:r>
              <a:rPr lang="en-GB" dirty="0" err="1"/>
              <a:t>modernizarea</a:t>
            </a:r>
            <a:r>
              <a:rPr lang="en-GB" dirty="0"/>
              <a:t>, </a:t>
            </a:r>
            <a:r>
              <a:rPr lang="en-GB" dirty="0" err="1"/>
              <a:t>dotarea</a:t>
            </a:r>
            <a:r>
              <a:rPr lang="en-GB" dirty="0"/>
              <a:t> </a:t>
            </a:r>
            <a:r>
              <a:rPr lang="en-GB" dirty="0" err="1"/>
              <a:t>și</a:t>
            </a:r>
            <a:r>
              <a:rPr lang="en-GB" dirty="0"/>
              <a:t> </a:t>
            </a:r>
            <a:r>
              <a:rPr lang="en-GB" dirty="0" err="1"/>
              <a:t>extinderea</a:t>
            </a:r>
            <a:r>
              <a:rPr lang="en-GB" dirty="0"/>
              <a:t> Casei de </a:t>
            </a:r>
            <a:r>
              <a:rPr lang="en-GB" dirty="0" err="1"/>
              <a:t>Cultură</a:t>
            </a:r>
            <a:r>
              <a:rPr lang="en-GB" dirty="0"/>
              <a:t> a </a:t>
            </a:r>
            <a:r>
              <a:rPr lang="en-GB" dirty="0" err="1"/>
              <a:t>Orașului</a:t>
            </a:r>
            <a:r>
              <a:rPr lang="en-GB" dirty="0"/>
              <a:t> </a:t>
            </a:r>
            <a:r>
              <a:rPr lang="en-GB" dirty="0" err="1"/>
              <a:t>Sărmașu</a:t>
            </a:r>
            <a:r>
              <a:rPr lang="en-GB" dirty="0"/>
              <a:t>.</a:t>
            </a:r>
          </a:p>
          <a:p>
            <a:pPr marL="342900" indent="-342900">
              <a:buFont typeface="+mj-lt"/>
              <a:buAutoNum type="arabicPeriod"/>
            </a:pPr>
            <a:r>
              <a:rPr lang="en-GB" dirty="0" err="1"/>
              <a:t>Modernizarea</a:t>
            </a:r>
            <a:r>
              <a:rPr lang="en-GB" dirty="0"/>
              <a:t> </a:t>
            </a:r>
            <a:r>
              <a:rPr lang="en-GB" dirty="0" err="1"/>
              <a:t>spațiului</a:t>
            </a:r>
            <a:r>
              <a:rPr lang="en-GB" dirty="0"/>
              <a:t> public urban </a:t>
            </a:r>
            <a:r>
              <a:rPr lang="en-GB" dirty="0" err="1"/>
              <a:t>adiacent</a:t>
            </a:r>
            <a:r>
              <a:rPr lang="en-GB" dirty="0"/>
              <a:t> situate pe </a:t>
            </a:r>
            <a:r>
              <a:rPr lang="en-GB" dirty="0" err="1"/>
              <a:t>străzile</a:t>
            </a:r>
            <a:r>
              <a:rPr lang="en-GB" dirty="0"/>
              <a:t>: </a:t>
            </a:r>
            <a:r>
              <a:rPr lang="en-GB" dirty="0" err="1"/>
              <a:t>Piața</a:t>
            </a:r>
            <a:r>
              <a:rPr lang="en-GB" dirty="0"/>
              <a:t> </a:t>
            </a:r>
            <a:r>
              <a:rPr lang="en-GB" dirty="0" err="1"/>
              <a:t>Gării</a:t>
            </a:r>
            <a:r>
              <a:rPr lang="en-GB" dirty="0"/>
              <a:t>, </a:t>
            </a:r>
            <a:r>
              <a:rPr lang="en-GB" dirty="0" err="1"/>
              <a:t>Câmpului</a:t>
            </a:r>
            <a:r>
              <a:rPr lang="en-GB" dirty="0"/>
              <a:t>, </a:t>
            </a:r>
            <a:r>
              <a:rPr lang="en-GB" dirty="0" err="1"/>
              <a:t>Livezii</a:t>
            </a:r>
            <a:r>
              <a:rPr lang="en-GB" dirty="0"/>
              <a:t>, </a:t>
            </a:r>
            <a:r>
              <a:rPr lang="en-GB" dirty="0" err="1"/>
              <a:t>Urzicari</a:t>
            </a:r>
            <a:r>
              <a:rPr lang="en-GB" dirty="0"/>
              <a:t>, </a:t>
            </a:r>
            <a:r>
              <a:rPr lang="en-GB" dirty="0" err="1"/>
              <a:t>Morii</a:t>
            </a:r>
            <a:r>
              <a:rPr lang="en-GB" dirty="0"/>
              <a:t>, </a:t>
            </a:r>
            <a:r>
              <a:rPr lang="en-GB" dirty="0" err="1"/>
              <a:t>Albinelor</a:t>
            </a:r>
            <a:r>
              <a:rPr lang="en-GB" dirty="0"/>
              <a:t>, cu o </a:t>
            </a:r>
            <a:r>
              <a:rPr lang="en-GB" dirty="0" err="1"/>
              <a:t>lungime</a:t>
            </a:r>
            <a:r>
              <a:rPr lang="en-GB" dirty="0"/>
              <a:t> </a:t>
            </a:r>
            <a:r>
              <a:rPr lang="en-GB" dirty="0" err="1"/>
              <a:t>totală</a:t>
            </a:r>
            <a:r>
              <a:rPr lang="en-GB" dirty="0"/>
              <a:t> de 2.022 m.</a:t>
            </a:r>
          </a:p>
          <a:p>
            <a:pPr marL="342900" indent="-342900">
              <a:buFont typeface="+mj-lt"/>
              <a:buAutoNum type="arabicPeriod"/>
            </a:pPr>
            <a:r>
              <a:rPr lang="en-GB" dirty="0" err="1"/>
              <a:t>Modernizarea</a:t>
            </a:r>
            <a:r>
              <a:rPr lang="en-GB" dirty="0"/>
              <a:t> </a:t>
            </a:r>
            <a:r>
              <a:rPr lang="en-GB" dirty="0" err="1"/>
              <a:t>trotuarelor</a:t>
            </a:r>
            <a:r>
              <a:rPr lang="en-GB" dirty="0"/>
              <a:t> </a:t>
            </a:r>
            <a:r>
              <a:rPr lang="en-GB" dirty="0" err="1"/>
              <a:t>aferente</a:t>
            </a:r>
            <a:r>
              <a:rPr lang="en-GB" dirty="0"/>
              <a:t> </a:t>
            </a:r>
            <a:r>
              <a:rPr lang="en-GB" dirty="0" err="1"/>
              <a:t>străzilor</a:t>
            </a:r>
            <a:r>
              <a:rPr lang="en-GB" dirty="0"/>
              <a:t> care </a:t>
            </a:r>
            <a:r>
              <a:rPr lang="en-GB" dirty="0" err="1"/>
              <a:t>vor</a:t>
            </a:r>
            <a:r>
              <a:rPr lang="en-GB" dirty="0"/>
              <a:t> fi rehabilitate/</a:t>
            </a:r>
            <a:r>
              <a:rPr lang="en-GB" dirty="0" err="1"/>
              <a:t>modernizate</a:t>
            </a:r>
            <a:r>
              <a:rPr lang="en-GB" dirty="0"/>
              <a:t>, pe o </a:t>
            </a:r>
            <a:r>
              <a:rPr lang="en-GB" dirty="0" err="1"/>
              <a:t>lungime</a:t>
            </a:r>
            <a:r>
              <a:rPr lang="en-GB" dirty="0"/>
              <a:t> </a:t>
            </a:r>
            <a:r>
              <a:rPr lang="en-GB" dirty="0" err="1"/>
              <a:t>totală</a:t>
            </a:r>
            <a:r>
              <a:rPr lang="en-GB" dirty="0"/>
              <a:t> de 3.096 ml.</a:t>
            </a:r>
          </a:p>
        </p:txBody>
      </p:sp>
    </p:spTree>
    <p:extLst>
      <p:ext uri="{BB962C8B-B14F-4D97-AF65-F5344CB8AC3E}">
        <p14:creationId xmlns:p14="http://schemas.microsoft.com/office/powerpoint/2010/main" val="93946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ubstituent conținut 4">
            <a:extLst>
              <a:ext uri="{FF2B5EF4-FFF2-40B4-BE49-F238E27FC236}">
                <a16:creationId xmlns:a16="http://schemas.microsoft.com/office/drawing/2014/main" id="{5ACC6553-E41A-6D33-A645-40C2F0E1AED2}"/>
              </a:ext>
            </a:extLst>
          </p:cNvPr>
          <p:cNvGraphicFramePr>
            <a:graphicFrameLocks/>
          </p:cNvGraphicFramePr>
          <p:nvPr>
            <p:extLst>
              <p:ext uri="{D42A27DB-BD31-4B8C-83A1-F6EECF244321}">
                <p14:modId xmlns:p14="http://schemas.microsoft.com/office/powerpoint/2010/main" val="1237883889"/>
              </p:ext>
            </p:extLst>
          </p:nvPr>
        </p:nvGraphicFramePr>
        <p:xfrm>
          <a:off x="838200" y="1825625"/>
          <a:ext cx="10515600" cy="4166185"/>
        </p:xfrm>
        <a:graphic>
          <a:graphicData uri="http://schemas.openxmlformats.org/drawingml/2006/table">
            <a:tbl>
              <a:tblPr firstRow="1" bandRow="1">
                <a:tableStyleId>{5C22544A-7EE6-4342-B048-85BDC9FD1C3A}</a:tableStyleId>
              </a:tblPr>
              <a:tblGrid>
                <a:gridCol w="2268894">
                  <a:extLst>
                    <a:ext uri="{9D8B030D-6E8A-4147-A177-3AD203B41FA5}">
                      <a16:colId xmlns:a16="http://schemas.microsoft.com/office/drawing/2014/main" val="1766253104"/>
                    </a:ext>
                  </a:extLst>
                </a:gridCol>
                <a:gridCol w="8246706">
                  <a:extLst>
                    <a:ext uri="{9D8B030D-6E8A-4147-A177-3AD203B41FA5}">
                      <a16:colId xmlns:a16="http://schemas.microsoft.com/office/drawing/2014/main" val="1762286197"/>
                    </a:ext>
                  </a:extLst>
                </a:gridCol>
              </a:tblGrid>
              <a:tr h="345543">
                <a:tc>
                  <a:txBody>
                    <a:bodyPr/>
                    <a:lstStyle/>
                    <a:p>
                      <a:endParaRPr lang="ro-RO" dirty="0"/>
                    </a:p>
                  </a:txBody>
                  <a:tcPr/>
                </a:tc>
                <a:tc>
                  <a:txBody>
                    <a:bodyPr/>
                    <a:lstStyle/>
                    <a:p>
                      <a:pPr algn="ctr"/>
                      <a:r>
                        <a:rPr lang="en-GB" dirty="0"/>
                        <a:t>ETAPA I</a:t>
                      </a:r>
                      <a:endParaRPr lang="ro-RO" dirty="0"/>
                    </a:p>
                  </a:txBody>
                  <a:tcPr/>
                </a:tc>
                <a:extLst>
                  <a:ext uri="{0D108BD9-81ED-4DB2-BD59-A6C34878D82A}">
                    <a16:rowId xmlns:a16="http://schemas.microsoft.com/office/drawing/2014/main" val="2421671511"/>
                  </a:ext>
                </a:extLst>
              </a:tr>
              <a:tr h="566021">
                <a:tc>
                  <a:txBody>
                    <a:bodyPr/>
                    <a:lstStyle/>
                    <a:p>
                      <a:r>
                        <a:rPr lang="en-GB" sz="1400" b="1" dirty="0" err="1"/>
                        <a:t>Valoarea</a:t>
                      </a:r>
                      <a:r>
                        <a:rPr lang="en-GB" sz="1400" b="1" dirty="0"/>
                        <a:t> </a:t>
                      </a:r>
                      <a:r>
                        <a:rPr lang="en-GB" sz="1400" b="1" dirty="0" err="1"/>
                        <a:t>proiectului</a:t>
                      </a:r>
                      <a:r>
                        <a:rPr lang="en-GB" sz="1400" b="1" dirty="0"/>
                        <a:t> </a:t>
                      </a:r>
                      <a:r>
                        <a:rPr lang="en-GB" sz="1400" b="1" dirty="0" err="1"/>
                        <a:t>etapa</a:t>
                      </a:r>
                      <a:r>
                        <a:rPr lang="en-GB" sz="1400" b="1" dirty="0"/>
                        <a:t> I</a:t>
                      </a:r>
                      <a:endParaRPr lang="ro-RO" sz="1400" b="1" dirty="0"/>
                    </a:p>
                  </a:txBody>
                  <a:tcPr/>
                </a:tc>
                <a:tc>
                  <a:txBody>
                    <a:bodyPr/>
                    <a:lstStyle/>
                    <a:p>
                      <a:r>
                        <a:rPr lang="en-GB" dirty="0"/>
                        <a:t>5.735.587,53</a:t>
                      </a:r>
                      <a:endParaRPr lang="ro-RO" dirty="0"/>
                    </a:p>
                  </a:txBody>
                  <a:tcPr/>
                </a:tc>
                <a:extLst>
                  <a:ext uri="{0D108BD9-81ED-4DB2-BD59-A6C34878D82A}">
                    <a16:rowId xmlns:a16="http://schemas.microsoft.com/office/drawing/2014/main" val="72134674"/>
                  </a:ext>
                </a:extLst>
              </a:tr>
              <a:tr h="808601">
                <a:tc>
                  <a:txBody>
                    <a:bodyPr/>
                    <a:lstStyle/>
                    <a:p>
                      <a:r>
                        <a:rPr lang="en-GB" sz="1400" b="1" dirty="0" err="1"/>
                        <a:t>Valoarea</a:t>
                      </a:r>
                      <a:r>
                        <a:rPr lang="en-GB" sz="1400" b="1" dirty="0"/>
                        <a:t> </a:t>
                      </a:r>
                      <a:r>
                        <a:rPr lang="en-GB" sz="1400" b="1" dirty="0" err="1"/>
                        <a:t>totală</a:t>
                      </a:r>
                      <a:r>
                        <a:rPr lang="en-GB" sz="1400" b="1" dirty="0"/>
                        <a:t> a </a:t>
                      </a:r>
                      <a:r>
                        <a:rPr lang="en-GB" sz="1400" b="1" dirty="0" err="1"/>
                        <a:t>cheltuielilor</a:t>
                      </a:r>
                      <a:r>
                        <a:rPr lang="en-GB" sz="1400" b="1" dirty="0"/>
                        <a:t> </a:t>
                      </a:r>
                      <a:r>
                        <a:rPr lang="en-GB" sz="1400" b="1" dirty="0" err="1"/>
                        <a:t>eligibile</a:t>
                      </a:r>
                      <a:r>
                        <a:rPr lang="en-GB" sz="1400" b="1" dirty="0"/>
                        <a:t> </a:t>
                      </a:r>
                      <a:r>
                        <a:rPr lang="en-GB" sz="1400" b="1" dirty="0" err="1"/>
                        <a:t>etapa</a:t>
                      </a:r>
                      <a:r>
                        <a:rPr lang="en-GB" sz="1400" b="1" dirty="0"/>
                        <a:t> I</a:t>
                      </a:r>
                      <a:endParaRPr lang="ro-RO" sz="1400" b="1" dirty="0"/>
                    </a:p>
                  </a:txBody>
                  <a:tcPr/>
                </a:tc>
                <a:tc>
                  <a:txBody>
                    <a:bodyPr/>
                    <a:lstStyle/>
                    <a:p>
                      <a:r>
                        <a:rPr lang="en-GB" dirty="0"/>
                        <a:t>4.837.940,45</a:t>
                      </a:r>
                      <a:endParaRPr lang="ro-RO" dirty="0"/>
                    </a:p>
                  </a:txBody>
                  <a:tcPr/>
                </a:tc>
                <a:extLst>
                  <a:ext uri="{0D108BD9-81ED-4DB2-BD59-A6C34878D82A}">
                    <a16:rowId xmlns:a16="http://schemas.microsoft.com/office/drawing/2014/main" val="2964631928"/>
                  </a:ext>
                </a:extLst>
              </a:tr>
              <a:tr h="808601">
                <a:tc>
                  <a:txBody>
                    <a:bodyPr/>
                    <a:lstStyle/>
                    <a:p>
                      <a:r>
                        <a:rPr lang="en-GB" sz="1400" b="1" dirty="0" err="1"/>
                        <a:t>Valoarea</a:t>
                      </a:r>
                      <a:r>
                        <a:rPr lang="en-GB" sz="1400" b="1" dirty="0"/>
                        <a:t> </a:t>
                      </a:r>
                      <a:r>
                        <a:rPr lang="en-GB" sz="1400" b="1" dirty="0" err="1"/>
                        <a:t>totală</a:t>
                      </a:r>
                      <a:r>
                        <a:rPr lang="en-GB" sz="1400" b="1" dirty="0"/>
                        <a:t> a </a:t>
                      </a:r>
                      <a:r>
                        <a:rPr lang="en-GB" sz="1400" b="1" dirty="0" err="1"/>
                        <a:t>contribuției</a:t>
                      </a:r>
                      <a:r>
                        <a:rPr lang="en-GB" sz="1400" b="1" dirty="0"/>
                        <a:t> </a:t>
                      </a:r>
                      <a:r>
                        <a:rPr lang="en-GB" sz="1400" b="1" dirty="0" err="1"/>
                        <a:t>Uniunii</a:t>
                      </a:r>
                      <a:r>
                        <a:rPr lang="en-GB" sz="1400" b="1" dirty="0"/>
                        <a:t> </a:t>
                      </a:r>
                      <a:r>
                        <a:rPr lang="en-GB" sz="1400" b="1" dirty="0" err="1"/>
                        <a:t>Europene</a:t>
                      </a:r>
                      <a:r>
                        <a:rPr lang="en-GB" sz="1400" b="1" dirty="0"/>
                        <a:t> </a:t>
                      </a:r>
                      <a:r>
                        <a:rPr lang="en-GB" sz="1400" b="1" dirty="0" err="1"/>
                        <a:t>etapa</a:t>
                      </a:r>
                      <a:r>
                        <a:rPr lang="en-GB" sz="1400" b="1" dirty="0"/>
                        <a:t> I</a:t>
                      </a:r>
                      <a:endParaRPr lang="ro-RO" sz="1400" b="1" dirty="0"/>
                    </a:p>
                  </a:txBody>
                  <a:tcPr/>
                </a:tc>
                <a:tc>
                  <a:txBody>
                    <a:bodyPr/>
                    <a:lstStyle/>
                    <a:p>
                      <a:r>
                        <a:rPr lang="en-GB" dirty="0"/>
                        <a:t>4.112.249,38</a:t>
                      </a:r>
                      <a:endParaRPr lang="ro-RO" dirty="0"/>
                    </a:p>
                  </a:txBody>
                  <a:tcPr/>
                </a:tc>
                <a:extLst>
                  <a:ext uri="{0D108BD9-81ED-4DB2-BD59-A6C34878D82A}">
                    <a16:rowId xmlns:a16="http://schemas.microsoft.com/office/drawing/2014/main" val="2965320698"/>
                  </a:ext>
                </a:extLst>
              </a:tr>
              <a:tr h="808601">
                <a:tc>
                  <a:txBody>
                    <a:bodyPr/>
                    <a:lstStyle/>
                    <a:p>
                      <a:r>
                        <a:rPr lang="en-GB" sz="1400" b="1" dirty="0" err="1"/>
                        <a:t>Valoarea</a:t>
                      </a:r>
                      <a:r>
                        <a:rPr lang="en-GB" sz="1400" b="1" dirty="0"/>
                        <a:t> </a:t>
                      </a:r>
                      <a:r>
                        <a:rPr lang="en-GB" sz="1400" b="1" dirty="0" err="1"/>
                        <a:t>totală</a:t>
                      </a:r>
                      <a:r>
                        <a:rPr lang="en-GB" sz="1400" b="1" dirty="0"/>
                        <a:t> a </a:t>
                      </a:r>
                      <a:r>
                        <a:rPr lang="en-GB" sz="1400" b="1" dirty="0" err="1"/>
                        <a:t>cheltuielilor</a:t>
                      </a:r>
                      <a:r>
                        <a:rPr lang="en-GB" sz="1400" b="1" dirty="0"/>
                        <a:t> </a:t>
                      </a:r>
                      <a:r>
                        <a:rPr lang="en-GB" sz="1400" b="1" dirty="0" err="1"/>
                        <a:t>neeligibile</a:t>
                      </a:r>
                      <a:r>
                        <a:rPr lang="en-GB" sz="1400" b="1" dirty="0"/>
                        <a:t> </a:t>
                      </a:r>
                      <a:r>
                        <a:rPr lang="en-GB" sz="1400" b="1" dirty="0" err="1"/>
                        <a:t>etapa</a:t>
                      </a:r>
                      <a:r>
                        <a:rPr lang="en-GB" sz="1400" b="1" dirty="0"/>
                        <a:t> I</a:t>
                      </a:r>
                      <a:endParaRPr lang="ro-RO" sz="1400" b="1" dirty="0"/>
                    </a:p>
                  </a:txBody>
                  <a:tcPr/>
                </a:tc>
                <a:tc>
                  <a:txBody>
                    <a:bodyPr/>
                    <a:lstStyle/>
                    <a:p>
                      <a:r>
                        <a:rPr lang="en-GB" dirty="0"/>
                        <a:t>897.647,08</a:t>
                      </a:r>
                      <a:endParaRPr lang="ro-RO" dirty="0"/>
                    </a:p>
                  </a:txBody>
                  <a:tcPr/>
                </a:tc>
                <a:extLst>
                  <a:ext uri="{0D108BD9-81ED-4DB2-BD59-A6C34878D82A}">
                    <a16:rowId xmlns:a16="http://schemas.microsoft.com/office/drawing/2014/main" val="848406458"/>
                  </a:ext>
                </a:extLst>
              </a:tr>
              <a:tr h="808601">
                <a:tc>
                  <a:txBody>
                    <a:bodyPr/>
                    <a:lstStyle/>
                    <a:p>
                      <a:r>
                        <a:rPr lang="en-GB" sz="1400" b="1" dirty="0" err="1"/>
                        <a:t>Valoarea</a:t>
                      </a:r>
                      <a:r>
                        <a:rPr lang="en-GB" sz="1400" b="1" dirty="0"/>
                        <a:t> </a:t>
                      </a:r>
                      <a:r>
                        <a:rPr lang="en-GB" sz="1400" b="1" dirty="0" err="1"/>
                        <a:t>totală</a:t>
                      </a:r>
                      <a:r>
                        <a:rPr lang="en-GB" sz="1400" b="1" dirty="0"/>
                        <a:t> a </a:t>
                      </a:r>
                      <a:r>
                        <a:rPr lang="en-GB" sz="1400" b="1" dirty="0" err="1"/>
                        <a:t>contribuției</a:t>
                      </a:r>
                      <a:r>
                        <a:rPr lang="en-GB" sz="1400" b="1" dirty="0"/>
                        <a:t> </a:t>
                      </a:r>
                      <a:r>
                        <a:rPr lang="en-GB" sz="1400" b="1" dirty="0" err="1"/>
                        <a:t>proprii</a:t>
                      </a:r>
                      <a:r>
                        <a:rPr lang="en-GB" sz="1400" b="1" dirty="0"/>
                        <a:t> </a:t>
                      </a:r>
                      <a:r>
                        <a:rPr lang="en-GB" sz="1400" b="1" dirty="0" err="1"/>
                        <a:t>etapa</a:t>
                      </a:r>
                      <a:r>
                        <a:rPr lang="en-GB" sz="1400" b="1" dirty="0"/>
                        <a:t> I</a:t>
                      </a:r>
                      <a:endParaRPr lang="ro-RO" sz="1400" b="1" dirty="0"/>
                    </a:p>
                  </a:txBody>
                  <a:tcPr/>
                </a:tc>
                <a:tc>
                  <a:txBody>
                    <a:bodyPr/>
                    <a:lstStyle/>
                    <a:p>
                      <a:r>
                        <a:rPr lang="en-GB" dirty="0"/>
                        <a:t>96.758,81</a:t>
                      </a:r>
                      <a:endParaRPr lang="ro-RO" dirty="0"/>
                    </a:p>
                  </a:txBody>
                  <a:tcPr/>
                </a:tc>
                <a:extLst>
                  <a:ext uri="{0D108BD9-81ED-4DB2-BD59-A6C34878D82A}">
                    <a16:rowId xmlns:a16="http://schemas.microsoft.com/office/drawing/2014/main" val="3032945390"/>
                  </a:ext>
                </a:extLst>
              </a:tr>
            </a:tbl>
          </a:graphicData>
        </a:graphic>
      </p:graphicFrame>
      <p:sp>
        <p:nvSpPr>
          <p:cNvPr id="7" name="Titlu 1">
            <a:extLst>
              <a:ext uri="{FF2B5EF4-FFF2-40B4-BE49-F238E27FC236}">
                <a16:creationId xmlns:a16="http://schemas.microsoft.com/office/drawing/2014/main" id="{D5427787-4946-9D42-A87E-245B3D09FFB9}"/>
              </a:ext>
            </a:extLst>
          </p:cNvPr>
          <p:cNvSpPr>
            <a:spLocks noGrp="1"/>
          </p:cNvSpPr>
          <p:nvPr>
            <p:ph type="title"/>
          </p:nvPr>
        </p:nvSpPr>
        <p:spPr>
          <a:xfrm>
            <a:off x="838200" y="365125"/>
            <a:ext cx="10515600" cy="1325563"/>
          </a:xfrm>
        </p:spPr>
        <p:txBody>
          <a:bodyPr>
            <a:normAutofit fontScale="90000"/>
          </a:bodyPr>
          <a:lstStyle/>
          <a:p>
            <a:r>
              <a:rPr lang="en-US" dirty="0" err="1"/>
              <a:t>Îmbunătățirea</a:t>
            </a:r>
            <a:r>
              <a:rPr lang="en-US" dirty="0"/>
              <a:t> </a:t>
            </a:r>
            <a:r>
              <a:rPr lang="en-US" dirty="0" err="1"/>
              <a:t>calității</a:t>
            </a:r>
            <a:r>
              <a:rPr lang="en-US" dirty="0"/>
              <a:t> </a:t>
            </a:r>
            <a:r>
              <a:rPr lang="en-US" dirty="0" err="1"/>
              <a:t>vieții</a:t>
            </a:r>
            <a:r>
              <a:rPr lang="en-US" dirty="0"/>
              <a:t> </a:t>
            </a:r>
            <a:r>
              <a:rPr lang="en-US" dirty="0" err="1"/>
              <a:t>populației</a:t>
            </a:r>
            <a:r>
              <a:rPr lang="en-US" dirty="0"/>
              <a:t> din </a:t>
            </a:r>
            <a:r>
              <a:rPr lang="en-US" dirty="0" err="1"/>
              <a:t>Orașul</a:t>
            </a:r>
            <a:r>
              <a:rPr lang="en-US" dirty="0"/>
              <a:t> </a:t>
            </a:r>
            <a:r>
              <a:rPr lang="en-US" dirty="0" err="1"/>
              <a:t>Sărmașu</a:t>
            </a:r>
            <a:r>
              <a:rPr lang="en-US" dirty="0"/>
              <a:t> </a:t>
            </a:r>
            <a:r>
              <a:rPr lang="en-US" dirty="0" err="1"/>
              <a:t>prin</a:t>
            </a:r>
            <a:r>
              <a:rPr lang="en-US" dirty="0"/>
              <a:t> </a:t>
            </a:r>
            <a:r>
              <a:rPr lang="en-US" dirty="0" err="1"/>
              <a:t>reabilitarea</a:t>
            </a:r>
            <a:r>
              <a:rPr lang="en-US" dirty="0"/>
              <a:t>, </a:t>
            </a:r>
            <a:r>
              <a:rPr lang="en-US" dirty="0" err="1"/>
              <a:t>modernizarea</a:t>
            </a:r>
            <a:r>
              <a:rPr lang="en-US" dirty="0"/>
              <a:t>, </a:t>
            </a:r>
            <a:r>
              <a:rPr lang="en-US" dirty="0" err="1"/>
              <a:t>extinderea</a:t>
            </a:r>
            <a:r>
              <a:rPr lang="en-US" dirty="0"/>
              <a:t> </a:t>
            </a:r>
            <a:r>
              <a:rPr lang="en-US" dirty="0" err="1"/>
              <a:t>și</a:t>
            </a:r>
            <a:r>
              <a:rPr lang="en-US" dirty="0"/>
              <a:t> </a:t>
            </a:r>
            <a:r>
              <a:rPr lang="en-US" dirty="0" err="1"/>
              <a:t>dotarea</a:t>
            </a:r>
            <a:r>
              <a:rPr lang="en-US" dirty="0"/>
              <a:t> Casei de Cultura a </a:t>
            </a:r>
            <a:r>
              <a:rPr lang="en-US" dirty="0" err="1"/>
              <a:t>Orașului</a:t>
            </a:r>
            <a:r>
              <a:rPr lang="en-US" dirty="0"/>
              <a:t> </a:t>
            </a:r>
            <a:r>
              <a:rPr lang="en-US" dirty="0" err="1"/>
              <a:t>Sărmașu</a:t>
            </a:r>
            <a:r>
              <a:rPr lang="en-US" dirty="0"/>
              <a:t> </a:t>
            </a:r>
            <a:r>
              <a:rPr lang="en-US" dirty="0" err="1"/>
              <a:t>și</a:t>
            </a:r>
            <a:r>
              <a:rPr lang="en-US" dirty="0"/>
              <a:t> </a:t>
            </a:r>
            <a:r>
              <a:rPr lang="en-US" dirty="0" err="1"/>
              <a:t>modernizarea</a:t>
            </a:r>
            <a:r>
              <a:rPr lang="en-US" dirty="0"/>
              <a:t> </a:t>
            </a:r>
            <a:r>
              <a:rPr lang="en-US" dirty="0" err="1"/>
              <a:t>spațiului</a:t>
            </a:r>
            <a:r>
              <a:rPr lang="en-US" dirty="0"/>
              <a:t> public urban </a:t>
            </a:r>
            <a:r>
              <a:rPr lang="en-US" dirty="0" err="1"/>
              <a:t>adiacent</a:t>
            </a:r>
            <a:r>
              <a:rPr lang="en-US" dirty="0"/>
              <a:t> – </a:t>
            </a:r>
            <a:r>
              <a:rPr lang="en-US" dirty="0" err="1"/>
              <a:t>etapa</a:t>
            </a:r>
            <a:r>
              <a:rPr lang="en-US" dirty="0"/>
              <a:t> II</a:t>
            </a:r>
          </a:p>
        </p:txBody>
      </p:sp>
    </p:spTree>
    <p:extLst>
      <p:ext uri="{BB962C8B-B14F-4D97-AF65-F5344CB8AC3E}">
        <p14:creationId xmlns:p14="http://schemas.microsoft.com/office/powerpoint/2010/main" val="2073681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ubstituent conținut 4">
            <a:extLst>
              <a:ext uri="{FF2B5EF4-FFF2-40B4-BE49-F238E27FC236}">
                <a16:creationId xmlns:a16="http://schemas.microsoft.com/office/drawing/2014/main" id="{AEAD8700-0185-DD37-E452-F8A92A2DC04F}"/>
              </a:ext>
            </a:extLst>
          </p:cNvPr>
          <p:cNvGraphicFramePr>
            <a:graphicFrameLocks/>
          </p:cNvGraphicFramePr>
          <p:nvPr>
            <p:extLst>
              <p:ext uri="{D42A27DB-BD31-4B8C-83A1-F6EECF244321}">
                <p14:modId xmlns:p14="http://schemas.microsoft.com/office/powerpoint/2010/main" val="731608222"/>
              </p:ext>
            </p:extLst>
          </p:nvPr>
        </p:nvGraphicFramePr>
        <p:xfrm>
          <a:off x="858416" y="1690688"/>
          <a:ext cx="10495384" cy="4632960"/>
        </p:xfrm>
        <a:graphic>
          <a:graphicData uri="http://schemas.openxmlformats.org/drawingml/2006/table">
            <a:tbl>
              <a:tblPr firstRow="1" bandRow="1">
                <a:tableStyleId>{5C22544A-7EE6-4342-B048-85BDC9FD1C3A}</a:tableStyleId>
              </a:tblPr>
              <a:tblGrid>
                <a:gridCol w="4945225">
                  <a:extLst>
                    <a:ext uri="{9D8B030D-6E8A-4147-A177-3AD203B41FA5}">
                      <a16:colId xmlns:a16="http://schemas.microsoft.com/office/drawing/2014/main" val="1766253104"/>
                    </a:ext>
                  </a:extLst>
                </a:gridCol>
                <a:gridCol w="5550159">
                  <a:extLst>
                    <a:ext uri="{9D8B030D-6E8A-4147-A177-3AD203B41FA5}">
                      <a16:colId xmlns:a16="http://schemas.microsoft.com/office/drawing/2014/main" val="1762286197"/>
                    </a:ext>
                  </a:extLst>
                </a:gridCol>
              </a:tblGrid>
              <a:tr h="3457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ETAPA I – </a:t>
                      </a:r>
                      <a:r>
                        <a:rPr lang="en-GB" dirty="0" err="1"/>
                        <a:t>Obiectiv</a:t>
                      </a:r>
                      <a:r>
                        <a:rPr lang="en-GB" dirty="0"/>
                        <a:t> A</a:t>
                      </a:r>
                      <a:endParaRPr lang="ro-RO" dirty="0"/>
                    </a:p>
                  </a:txBody>
                  <a:tcPr/>
                </a:tc>
                <a:tc>
                  <a:txBody>
                    <a:bodyPr/>
                    <a:lstStyle/>
                    <a:p>
                      <a:pPr algn="ctr"/>
                      <a:r>
                        <a:rPr lang="en-GB" dirty="0"/>
                        <a:t>ETAPA I – </a:t>
                      </a:r>
                      <a:r>
                        <a:rPr lang="en-GB" dirty="0" err="1"/>
                        <a:t>Obiectiv</a:t>
                      </a:r>
                      <a:r>
                        <a:rPr lang="en-GB" dirty="0"/>
                        <a:t> B</a:t>
                      </a:r>
                      <a:endParaRPr lang="ro-RO" dirty="0"/>
                    </a:p>
                  </a:txBody>
                  <a:tcPr/>
                </a:tc>
                <a:extLst>
                  <a:ext uri="{0D108BD9-81ED-4DB2-BD59-A6C34878D82A}">
                    <a16:rowId xmlns:a16="http://schemas.microsoft.com/office/drawing/2014/main" val="2421671511"/>
                  </a:ext>
                </a:extLst>
              </a:tr>
              <a:tr h="403350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300" kern="1200" dirty="0">
                          <a:solidFill>
                            <a:schemeClr val="dk1"/>
                          </a:solidFill>
                          <a:effectLst/>
                          <a:latin typeface="+mn-lt"/>
                          <a:ea typeface="+mn-ea"/>
                          <a:cs typeface="+mn-cs"/>
                        </a:rPr>
                        <a:t>Prin realizarea activităților din categoria A – reabilitarea, modernizarea, dotarea și extinderea Casei de Cultură se va asigura un centru cultural adecvat în care vor putea fi organizate spectacole de teatru, de dans, de folclor, expoziții de pictură sau fotografie, sau alte spectacole culturale. Transformarea celui mai important reper cultural al orașului într-un centru cultural modern va conduce la </a:t>
                      </a:r>
                      <a:r>
                        <a:rPr lang="ro-RO" sz="1300" kern="1200" dirty="0" err="1">
                          <a:solidFill>
                            <a:schemeClr val="dk1"/>
                          </a:solidFill>
                          <a:effectLst/>
                          <a:latin typeface="+mn-lt"/>
                          <a:ea typeface="+mn-ea"/>
                          <a:cs typeface="+mn-cs"/>
                        </a:rPr>
                        <a:t>imbunătățirea</a:t>
                      </a:r>
                      <a:r>
                        <a:rPr lang="ro-RO" sz="1300" kern="1200" dirty="0">
                          <a:solidFill>
                            <a:schemeClr val="dk1"/>
                          </a:solidFill>
                          <a:effectLst/>
                          <a:latin typeface="+mn-lt"/>
                          <a:ea typeface="+mn-ea"/>
                          <a:cs typeface="+mn-cs"/>
                        </a:rPr>
                        <a:t> calității vieții locuitorilor din orașul Sărmașu și din împrejurimi, asigurând populației accesul la arta și la punerea în valoare a culturii comunității locale</a:t>
                      </a:r>
                      <a:endParaRPr lang="en-GB" sz="1300" kern="1200" dirty="0">
                        <a:solidFill>
                          <a:schemeClr val="dk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ro-RO" sz="1300" kern="1200" dirty="0">
                          <a:solidFill>
                            <a:schemeClr val="dk1"/>
                          </a:solidFill>
                          <a:effectLst/>
                          <a:latin typeface="+mn-lt"/>
                          <a:ea typeface="+mn-ea"/>
                          <a:cs typeface="+mn-cs"/>
                        </a:rPr>
                        <a:t>Pentru extinderea infrastructurii culturale s-a propus reabilitarea, modernizarea, dotarea și extinderea Casei de Cultură a orașului Sărmașu prin refacerea tuturor finisajelor interioare și exterioare, recompartimentări, refacerea șarpantei și învelitorii, adaptarea clădirii pentru exigențele persoanelor cu handicap, realizarea lucrărilor în vederea respectării cerințelor privind securitatea la incendiu, dotarea și utilarea spațiilor, înlocuirea tâmplăriei, realizarea unor izolații fonice, crearea unei scene moderne Pentru asigurarea spațiilor necesare va fi realizată o extindere spre latura de nord</a:t>
                      </a:r>
                      <a:endParaRPr lang="en-GB" sz="1300" kern="1200" dirty="0">
                        <a:solidFill>
                          <a:schemeClr val="dk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300" kern="1200" dirty="0" err="1">
                          <a:solidFill>
                            <a:schemeClr val="dk1"/>
                          </a:solidFill>
                          <a:effectLst/>
                          <a:latin typeface="+mn-lt"/>
                          <a:ea typeface="+mn-ea"/>
                          <a:cs typeface="+mn-cs"/>
                        </a:rPr>
                        <a:t>În</a:t>
                      </a:r>
                      <a:r>
                        <a:rPr lang="en-GB" sz="1300" kern="1200" dirty="0">
                          <a:solidFill>
                            <a:schemeClr val="dk1"/>
                          </a:solidFill>
                          <a:effectLst/>
                          <a:latin typeface="+mn-lt"/>
                          <a:ea typeface="+mn-ea"/>
                          <a:cs typeface="+mn-cs"/>
                        </a:rPr>
                        <a:t> </a:t>
                      </a:r>
                      <a:r>
                        <a:rPr lang="en-GB" sz="1300" kern="1200" dirty="0" err="1">
                          <a:solidFill>
                            <a:schemeClr val="dk1"/>
                          </a:solidFill>
                          <a:effectLst/>
                          <a:latin typeface="+mn-lt"/>
                          <a:ea typeface="+mn-ea"/>
                          <a:cs typeface="+mn-cs"/>
                        </a:rPr>
                        <a:t>etapa</a:t>
                      </a:r>
                      <a:r>
                        <a:rPr lang="en-GB" sz="1300" kern="1200" dirty="0">
                          <a:solidFill>
                            <a:schemeClr val="dk1"/>
                          </a:solidFill>
                          <a:effectLst/>
                          <a:latin typeface="+mn-lt"/>
                          <a:ea typeface="+mn-ea"/>
                          <a:cs typeface="+mn-cs"/>
                        </a:rPr>
                        <a:t> I, </a:t>
                      </a:r>
                      <a:r>
                        <a:rPr lang="en-GB" sz="1300" kern="1200" dirty="0" err="1">
                          <a:solidFill>
                            <a:schemeClr val="dk1"/>
                          </a:solidFill>
                          <a:effectLst/>
                          <a:latin typeface="+mn-lt"/>
                          <a:ea typeface="+mn-ea"/>
                          <a:cs typeface="+mn-cs"/>
                        </a:rPr>
                        <a:t>stadiul</a:t>
                      </a:r>
                      <a:r>
                        <a:rPr lang="en-GB" sz="1300" kern="1200" dirty="0">
                          <a:solidFill>
                            <a:schemeClr val="dk1"/>
                          </a:solidFill>
                          <a:effectLst/>
                          <a:latin typeface="+mn-lt"/>
                          <a:ea typeface="+mn-ea"/>
                          <a:cs typeface="+mn-cs"/>
                        </a:rPr>
                        <a:t> de </a:t>
                      </a:r>
                      <a:r>
                        <a:rPr lang="en-GB" sz="1300" kern="1200" dirty="0" err="1">
                          <a:solidFill>
                            <a:schemeClr val="dk1"/>
                          </a:solidFill>
                          <a:effectLst/>
                          <a:latin typeface="+mn-lt"/>
                          <a:ea typeface="+mn-ea"/>
                          <a:cs typeface="+mn-cs"/>
                        </a:rPr>
                        <a:t>realizare</a:t>
                      </a:r>
                      <a:r>
                        <a:rPr lang="en-GB" sz="1300" kern="1200" dirty="0">
                          <a:solidFill>
                            <a:schemeClr val="dk1"/>
                          </a:solidFill>
                          <a:effectLst/>
                          <a:latin typeface="+mn-lt"/>
                          <a:ea typeface="+mn-ea"/>
                          <a:cs typeface="+mn-cs"/>
                        </a:rPr>
                        <a:t> a </a:t>
                      </a:r>
                      <a:r>
                        <a:rPr lang="en-GB" sz="1300" kern="1200" dirty="0" err="1">
                          <a:solidFill>
                            <a:schemeClr val="dk1"/>
                          </a:solidFill>
                          <a:effectLst/>
                          <a:latin typeface="+mn-lt"/>
                          <a:ea typeface="+mn-ea"/>
                          <a:cs typeface="+mn-cs"/>
                        </a:rPr>
                        <a:t>obiectivului</a:t>
                      </a:r>
                      <a:r>
                        <a:rPr lang="en-GB" sz="1300" kern="1200" dirty="0">
                          <a:solidFill>
                            <a:schemeClr val="dk1"/>
                          </a:solidFill>
                          <a:effectLst/>
                          <a:latin typeface="+mn-lt"/>
                          <a:ea typeface="+mn-ea"/>
                          <a:cs typeface="+mn-cs"/>
                        </a:rPr>
                        <a:t> A </a:t>
                      </a:r>
                      <a:r>
                        <a:rPr lang="en-GB" sz="1300" kern="1200" dirty="0" err="1">
                          <a:solidFill>
                            <a:schemeClr val="dk1"/>
                          </a:solidFill>
                          <a:effectLst/>
                          <a:latin typeface="+mn-lt"/>
                          <a:ea typeface="+mn-ea"/>
                          <a:cs typeface="+mn-cs"/>
                        </a:rPr>
                        <a:t>a</a:t>
                      </a:r>
                      <a:r>
                        <a:rPr lang="en-GB" sz="1300" kern="1200" dirty="0">
                          <a:solidFill>
                            <a:schemeClr val="dk1"/>
                          </a:solidFill>
                          <a:effectLst/>
                          <a:latin typeface="+mn-lt"/>
                          <a:ea typeface="+mn-ea"/>
                          <a:cs typeface="+mn-cs"/>
                        </a:rPr>
                        <a:t> </a:t>
                      </a:r>
                      <a:r>
                        <a:rPr lang="en-GB" sz="1300" kern="1200" dirty="0" err="1">
                          <a:solidFill>
                            <a:schemeClr val="dk1"/>
                          </a:solidFill>
                          <a:effectLst/>
                          <a:latin typeface="+mn-lt"/>
                          <a:ea typeface="+mn-ea"/>
                          <a:cs typeface="+mn-cs"/>
                        </a:rPr>
                        <a:t>fost</a:t>
                      </a:r>
                      <a:r>
                        <a:rPr lang="en-GB" sz="1300" kern="1200" dirty="0">
                          <a:solidFill>
                            <a:schemeClr val="dk1"/>
                          </a:solidFill>
                          <a:effectLst/>
                          <a:latin typeface="+mn-lt"/>
                          <a:ea typeface="+mn-ea"/>
                          <a:cs typeface="+mn-cs"/>
                        </a:rPr>
                        <a:t> de </a:t>
                      </a:r>
                      <a:r>
                        <a:rPr lang="en-GB" sz="1300" kern="1200" dirty="0" err="1">
                          <a:solidFill>
                            <a:schemeClr val="dk1"/>
                          </a:solidFill>
                          <a:effectLst/>
                          <a:latin typeface="+mn-lt"/>
                          <a:ea typeface="+mn-ea"/>
                          <a:cs typeface="+mn-cs"/>
                        </a:rPr>
                        <a:t>aproximativ</a:t>
                      </a:r>
                      <a:r>
                        <a:rPr lang="en-GB" sz="1300" kern="1200" dirty="0">
                          <a:solidFill>
                            <a:schemeClr val="dk1"/>
                          </a:solidFill>
                          <a:effectLst/>
                          <a:latin typeface="+mn-lt"/>
                          <a:ea typeface="+mn-ea"/>
                          <a:cs typeface="+mn-cs"/>
                        </a:rPr>
                        <a:t> 21,88%.</a:t>
                      </a:r>
                      <a:endParaRPr lang="ro-RO" sz="1300" kern="1200" dirty="0">
                        <a:solidFill>
                          <a:schemeClr val="dk1"/>
                        </a:solidFill>
                        <a:effectLst/>
                        <a:latin typeface="+mn-lt"/>
                        <a:ea typeface="+mn-ea"/>
                        <a:cs typeface="+mn-cs"/>
                      </a:endParaRPr>
                    </a:p>
                    <a:p>
                      <a:endParaRPr lang="ro-RO" sz="1400"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300" kern="1200" dirty="0">
                          <a:solidFill>
                            <a:schemeClr val="dk1"/>
                          </a:solidFill>
                          <a:effectLst/>
                          <a:latin typeface="+mn-lt"/>
                          <a:ea typeface="+mn-ea"/>
                          <a:cs typeface="+mn-cs"/>
                        </a:rPr>
                        <a:t>Prin realizarea activităților din categoria B – reabilitarea, modernizarea străzilor adiacente se va asigura îmbunătățirea gradului de atractivitate și accesibilitate a orașului Sărmașu și îmbunătățirea calității vieții populației prin fluidizarea traficului </a:t>
                      </a:r>
                      <a:r>
                        <a:rPr lang="ro-RO" sz="1300" kern="1200" dirty="0" err="1">
                          <a:solidFill>
                            <a:schemeClr val="dk1"/>
                          </a:solidFill>
                          <a:effectLst/>
                          <a:latin typeface="+mn-lt"/>
                          <a:ea typeface="+mn-ea"/>
                          <a:cs typeface="+mn-cs"/>
                        </a:rPr>
                        <a:t>șii</a:t>
                      </a:r>
                      <a:r>
                        <a:rPr lang="ro-RO" sz="1300" kern="1200" dirty="0">
                          <a:solidFill>
                            <a:schemeClr val="dk1"/>
                          </a:solidFill>
                          <a:effectLst/>
                          <a:latin typeface="+mn-lt"/>
                          <a:ea typeface="+mn-ea"/>
                          <a:cs typeface="+mn-cs"/>
                        </a:rPr>
                        <a:t> traversarea localității în condiții de siguranță.</a:t>
                      </a:r>
                    </a:p>
                    <a:p>
                      <a:pPr marL="0" marR="0" lvl="0" indent="0" algn="just" defTabSz="914400" rtl="0" eaLnBrk="1" fontAlgn="auto" latinLnBrk="0" hangingPunct="1">
                        <a:lnSpc>
                          <a:spcPct val="100000"/>
                        </a:lnSpc>
                        <a:spcBef>
                          <a:spcPts val="0"/>
                        </a:spcBef>
                        <a:spcAft>
                          <a:spcPts val="0"/>
                        </a:spcAft>
                        <a:buClrTx/>
                        <a:buSzTx/>
                        <a:buFontTx/>
                        <a:buNone/>
                        <a:tabLst/>
                        <a:defRPr/>
                      </a:pPr>
                      <a:r>
                        <a:rPr lang="ro-RO" sz="1300" kern="1200" dirty="0">
                          <a:solidFill>
                            <a:schemeClr val="dk1"/>
                          </a:solidFill>
                          <a:effectLst/>
                          <a:latin typeface="+mn-lt"/>
                          <a:ea typeface="+mn-ea"/>
                          <a:cs typeface="+mn-cs"/>
                        </a:rPr>
                        <a:t>Pentru modernizarea </a:t>
                      </a:r>
                      <a:r>
                        <a:rPr lang="ro-RO" sz="1300" kern="1200" dirty="0" err="1">
                          <a:solidFill>
                            <a:schemeClr val="dk1"/>
                          </a:solidFill>
                          <a:effectLst/>
                          <a:latin typeface="+mn-lt"/>
                          <a:ea typeface="+mn-ea"/>
                          <a:cs typeface="+mn-cs"/>
                        </a:rPr>
                        <a:t>spatiului</a:t>
                      </a:r>
                      <a:r>
                        <a:rPr lang="ro-RO" sz="1300" kern="1200" dirty="0">
                          <a:solidFill>
                            <a:schemeClr val="dk1"/>
                          </a:solidFill>
                          <a:effectLst/>
                          <a:latin typeface="+mn-lt"/>
                          <a:ea typeface="+mn-ea"/>
                          <a:cs typeface="+mn-cs"/>
                        </a:rPr>
                        <a:t> public urban, se propune prin proiect modernizarea </a:t>
                      </a:r>
                      <a:r>
                        <a:rPr lang="ro-RO" sz="1300" kern="1200" dirty="0" err="1">
                          <a:solidFill>
                            <a:schemeClr val="dk1"/>
                          </a:solidFill>
                          <a:effectLst/>
                          <a:latin typeface="+mn-lt"/>
                          <a:ea typeface="+mn-ea"/>
                          <a:cs typeface="+mn-cs"/>
                        </a:rPr>
                        <a:t>urmatoarelor</a:t>
                      </a:r>
                      <a:r>
                        <a:rPr lang="ro-RO" sz="1300" kern="1200" dirty="0">
                          <a:solidFill>
                            <a:schemeClr val="dk1"/>
                          </a:solidFill>
                          <a:effectLst/>
                          <a:latin typeface="+mn-lt"/>
                          <a:ea typeface="+mn-ea"/>
                          <a:cs typeface="+mn-cs"/>
                        </a:rPr>
                        <a:t> </a:t>
                      </a:r>
                      <a:r>
                        <a:rPr lang="ro-RO" sz="1300" kern="1200" dirty="0" err="1">
                          <a:solidFill>
                            <a:schemeClr val="dk1"/>
                          </a:solidFill>
                          <a:effectLst/>
                          <a:latin typeface="+mn-lt"/>
                          <a:ea typeface="+mn-ea"/>
                          <a:cs typeface="+mn-cs"/>
                        </a:rPr>
                        <a:t>strazi</a:t>
                      </a:r>
                      <a:r>
                        <a:rPr lang="ro-RO" sz="1300" kern="1200" dirty="0">
                          <a:solidFill>
                            <a:schemeClr val="dk1"/>
                          </a:solidFill>
                          <a:effectLst/>
                          <a:latin typeface="+mn-lt"/>
                          <a:ea typeface="+mn-ea"/>
                          <a:cs typeface="+mn-cs"/>
                        </a:rPr>
                        <a:t>: Str. Piața Gării, </a:t>
                      </a:r>
                      <a:r>
                        <a:rPr lang="ro-RO" sz="1300" kern="1200" dirty="0" err="1">
                          <a:solidFill>
                            <a:schemeClr val="dk1"/>
                          </a:solidFill>
                          <a:effectLst/>
                          <a:latin typeface="+mn-lt"/>
                          <a:ea typeface="+mn-ea"/>
                          <a:cs typeface="+mn-cs"/>
                        </a:rPr>
                        <a:t>Str.Câmpului</a:t>
                      </a:r>
                      <a:r>
                        <a:rPr lang="ro-RO" sz="1300" kern="1200" dirty="0">
                          <a:solidFill>
                            <a:schemeClr val="dk1"/>
                          </a:solidFill>
                          <a:effectLst/>
                          <a:latin typeface="+mn-lt"/>
                          <a:ea typeface="+mn-ea"/>
                          <a:cs typeface="+mn-cs"/>
                        </a:rPr>
                        <a:t>, </a:t>
                      </a:r>
                      <a:r>
                        <a:rPr lang="ro-RO" sz="1300" kern="1200" dirty="0" err="1">
                          <a:solidFill>
                            <a:schemeClr val="dk1"/>
                          </a:solidFill>
                          <a:effectLst/>
                          <a:latin typeface="+mn-lt"/>
                          <a:ea typeface="+mn-ea"/>
                          <a:cs typeface="+mn-cs"/>
                        </a:rPr>
                        <a:t>Str.Livezii</a:t>
                      </a:r>
                      <a:r>
                        <a:rPr lang="ro-RO" sz="1300" kern="1200" dirty="0">
                          <a:solidFill>
                            <a:schemeClr val="dk1"/>
                          </a:solidFill>
                          <a:effectLst/>
                          <a:latin typeface="+mn-lt"/>
                          <a:ea typeface="+mn-ea"/>
                          <a:cs typeface="+mn-cs"/>
                        </a:rPr>
                        <a:t>, </a:t>
                      </a:r>
                      <a:r>
                        <a:rPr lang="ro-RO" sz="1300" kern="1200" dirty="0" err="1">
                          <a:solidFill>
                            <a:schemeClr val="dk1"/>
                          </a:solidFill>
                          <a:effectLst/>
                          <a:latin typeface="+mn-lt"/>
                          <a:ea typeface="+mn-ea"/>
                          <a:cs typeface="+mn-cs"/>
                        </a:rPr>
                        <a:t>Str.Urzicari</a:t>
                      </a:r>
                      <a:r>
                        <a:rPr lang="ro-RO" sz="1300" kern="1200" dirty="0">
                          <a:solidFill>
                            <a:schemeClr val="dk1"/>
                          </a:solidFill>
                          <a:effectLst/>
                          <a:latin typeface="+mn-lt"/>
                          <a:ea typeface="+mn-ea"/>
                          <a:cs typeface="+mn-cs"/>
                        </a:rPr>
                        <a:t>, </a:t>
                      </a:r>
                      <a:r>
                        <a:rPr lang="ro-RO" sz="1300" kern="1200" dirty="0" err="1">
                          <a:solidFill>
                            <a:schemeClr val="dk1"/>
                          </a:solidFill>
                          <a:effectLst/>
                          <a:latin typeface="+mn-lt"/>
                          <a:ea typeface="+mn-ea"/>
                          <a:cs typeface="+mn-cs"/>
                        </a:rPr>
                        <a:t>Str.Morii</a:t>
                      </a:r>
                      <a:r>
                        <a:rPr lang="ro-RO" sz="1300" kern="1200" dirty="0">
                          <a:solidFill>
                            <a:schemeClr val="dk1"/>
                          </a:solidFill>
                          <a:effectLst/>
                          <a:latin typeface="+mn-lt"/>
                          <a:ea typeface="+mn-ea"/>
                          <a:cs typeface="+mn-cs"/>
                        </a:rPr>
                        <a:t>, </a:t>
                      </a:r>
                      <a:r>
                        <a:rPr lang="ro-RO" sz="1300" kern="1200" dirty="0" err="1">
                          <a:solidFill>
                            <a:schemeClr val="dk1"/>
                          </a:solidFill>
                          <a:effectLst/>
                          <a:latin typeface="+mn-lt"/>
                          <a:ea typeface="+mn-ea"/>
                          <a:cs typeface="+mn-cs"/>
                        </a:rPr>
                        <a:t>Str.Albinelor</a:t>
                      </a:r>
                      <a:r>
                        <a:rPr lang="ro-RO" sz="1300" kern="1200" dirty="0">
                          <a:solidFill>
                            <a:schemeClr val="dk1"/>
                          </a:solidFill>
                          <a:effectLst/>
                          <a:latin typeface="+mn-lt"/>
                          <a:ea typeface="+mn-ea"/>
                          <a:cs typeface="+mn-cs"/>
                        </a:rPr>
                        <a:t> cu o lungime totala de 2.022 m. </a:t>
                      </a:r>
                      <a:r>
                        <a:rPr lang="ro-RO" sz="1300" kern="1200" dirty="0" err="1">
                          <a:solidFill>
                            <a:schemeClr val="dk1"/>
                          </a:solidFill>
                          <a:effectLst/>
                          <a:latin typeface="+mn-lt"/>
                          <a:ea typeface="+mn-ea"/>
                          <a:cs typeface="+mn-cs"/>
                        </a:rPr>
                        <a:t>Deasemenea</a:t>
                      </a:r>
                      <a:r>
                        <a:rPr lang="ro-RO" sz="1300" kern="1200" dirty="0">
                          <a:solidFill>
                            <a:schemeClr val="dk1"/>
                          </a:solidFill>
                          <a:effectLst/>
                          <a:latin typeface="+mn-lt"/>
                          <a:ea typeface="+mn-ea"/>
                          <a:cs typeface="+mn-cs"/>
                        </a:rPr>
                        <a:t>, prin </a:t>
                      </a:r>
                      <a:r>
                        <a:rPr lang="ro-RO" sz="1300" kern="1200" dirty="0" err="1">
                          <a:solidFill>
                            <a:schemeClr val="dk1"/>
                          </a:solidFill>
                          <a:effectLst/>
                          <a:latin typeface="+mn-lt"/>
                          <a:ea typeface="+mn-ea"/>
                          <a:cs typeface="+mn-cs"/>
                        </a:rPr>
                        <a:t>activitatile</a:t>
                      </a:r>
                      <a:r>
                        <a:rPr lang="ro-RO" sz="1300" kern="1200" dirty="0">
                          <a:solidFill>
                            <a:schemeClr val="dk1"/>
                          </a:solidFill>
                          <a:effectLst/>
                          <a:latin typeface="+mn-lt"/>
                          <a:ea typeface="+mn-ea"/>
                          <a:cs typeface="+mn-cs"/>
                        </a:rPr>
                        <a:t> de tip B vor fi modernizate si zonele pietonale aferente acestor </a:t>
                      </a:r>
                      <a:r>
                        <a:rPr lang="ro-RO" sz="1300" kern="1200" dirty="0" err="1">
                          <a:solidFill>
                            <a:schemeClr val="dk1"/>
                          </a:solidFill>
                          <a:effectLst/>
                          <a:latin typeface="+mn-lt"/>
                          <a:ea typeface="+mn-ea"/>
                          <a:cs typeface="+mn-cs"/>
                        </a:rPr>
                        <a:t>strazi</a:t>
                      </a:r>
                      <a:r>
                        <a:rPr lang="ro-RO" sz="1300" kern="1200" dirty="0">
                          <a:solidFill>
                            <a:schemeClr val="dk1"/>
                          </a:solidFill>
                          <a:effectLst/>
                          <a:latin typeface="+mn-lt"/>
                          <a:ea typeface="+mn-ea"/>
                          <a:cs typeface="+mn-cs"/>
                        </a:rPr>
                        <a:t> cu o lungime totala de 3.096 ml. </a:t>
                      </a:r>
                      <a:r>
                        <a:rPr lang="ro-RO" sz="1300" kern="1200" dirty="0" err="1">
                          <a:solidFill>
                            <a:schemeClr val="dk1"/>
                          </a:solidFill>
                          <a:effectLst/>
                          <a:latin typeface="+mn-lt"/>
                          <a:ea typeface="+mn-ea"/>
                          <a:cs typeface="+mn-cs"/>
                        </a:rPr>
                        <a:t>Suprafat</a:t>
                      </a:r>
                      <a:r>
                        <a:rPr lang="ro-RO" sz="1300" kern="1200" dirty="0">
                          <a:solidFill>
                            <a:schemeClr val="dk1"/>
                          </a:solidFill>
                          <a:effectLst/>
                          <a:latin typeface="+mn-lt"/>
                          <a:ea typeface="+mn-ea"/>
                          <a:cs typeface="+mn-cs"/>
                        </a:rPr>
                        <a:t> </a:t>
                      </a:r>
                      <a:r>
                        <a:rPr lang="ro-RO" sz="1300" kern="1200" dirty="0" err="1">
                          <a:solidFill>
                            <a:schemeClr val="dk1"/>
                          </a:solidFill>
                          <a:effectLst/>
                          <a:latin typeface="+mn-lt"/>
                          <a:ea typeface="+mn-ea"/>
                          <a:cs typeface="+mn-cs"/>
                        </a:rPr>
                        <a:t>desfasurata</a:t>
                      </a:r>
                      <a:r>
                        <a:rPr lang="ro-RO" sz="1300" kern="1200" dirty="0">
                          <a:solidFill>
                            <a:schemeClr val="dk1"/>
                          </a:solidFill>
                          <a:effectLst/>
                          <a:latin typeface="+mn-lt"/>
                          <a:ea typeface="+mn-ea"/>
                          <a:cs typeface="+mn-cs"/>
                        </a:rPr>
                        <a:t> construita propusa pentru </a:t>
                      </a:r>
                      <a:r>
                        <a:rPr lang="ro-RO" sz="1300" kern="1200" dirty="0" err="1">
                          <a:solidFill>
                            <a:schemeClr val="dk1"/>
                          </a:solidFill>
                          <a:effectLst/>
                          <a:latin typeface="+mn-lt"/>
                          <a:ea typeface="+mn-ea"/>
                          <a:cs typeface="+mn-cs"/>
                        </a:rPr>
                        <a:t>strazi</a:t>
                      </a:r>
                      <a:r>
                        <a:rPr lang="ro-RO" sz="1300" kern="1200" dirty="0">
                          <a:solidFill>
                            <a:schemeClr val="dk1"/>
                          </a:solidFill>
                          <a:effectLst/>
                          <a:latin typeface="+mn-lt"/>
                          <a:ea typeface="+mn-ea"/>
                          <a:cs typeface="+mn-cs"/>
                        </a:rPr>
                        <a:t> este de 18.504 mp.</a:t>
                      </a:r>
                      <a:endParaRPr lang="en-GB" sz="1300" kern="1200" dirty="0">
                        <a:solidFill>
                          <a:schemeClr val="dk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300" kern="1200" dirty="0" err="1">
                          <a:solidFill>
                            <a:schemeClr val="dk1"/>
                          </a:solidFill>
                          <a:effectLst/>
                          <a:latin typeface="+mn-lt"/>
                          <a:ea typeface="+mn-ea"/>
                          <a:cs typeface="+mn-cs"/>
                        </a:rPr>
                        <a:t>În</a:t>
                      </a:r>
                      <a:r>
                        <a:rPr lang="en-GB" sz="1300" kern="1200" dirty="0">
                          <a:solidFill>
                            <a:schemeClr val="dk1"/>
                          </a:solidFill>
                          <a:effectLst/>
                          <a:latin typeface="+mn-lt"/>
                          <a:ea typeface="+mn-ea"/>
                          <a:cs typeface="+mn-cs"/>
                        </a:rPr>
                        <a:t> </a:t>
                      </a:r>
                      <a:r>
                        <a:rPr lang="en-GB" sz="1300" kern="1200" dirty="0" err="1">
                          <a:solidFill>
                            <a:schemeClr val="dk1"/>
                          </a:solidFill>
                          <a:effectLst/>
                          <a:latin typeface="+mn-lt"/>
                          <a:ea typeface="+mn-ea"/>
                          <a:cs typeface="+mn-cs"/>
                        </a:rPr>
                        <a:t>etapa</a:t>
                      </a:r>
                      <a:r>
                        <a:rPr lang="en-GB" sz="1300" kern="1200" dirty="0">
                          <a:solidFill>
                            <a:schemeClr val="dk1"/>
                          </a:solidFill>
                          <a:effectLst/>
                          <a:latin typeface="+mn-lt"/>
                          <a:ea typeface="+mn-ea"/>
                          <a:cs typeface="+mn-cs"/>
                        </a:rPr>
                        <a:t> I, </a:t>
                      </a:r>
                      <a:r>
                        <a:rPr lang="en-GB" sz="1300" kern="1200" dirty="0" err="1">
                          <a:solidFill>
                            <a:schemeClr val="dk1"/>
                          </a:solidFill>
                          <a:effectLst/>
                          <a:latin typeface="+mn-lt"/>
                          <a:ea typeface="+mn-ea"/>
                          <a:cs typeface="+mn-cs"/>
                        </a:rPr>
                        <a:t>stadiul</a:t>
                      </a:r>
                      <a:r>
                        <a:rPr lang="en-GB" sz="1300" kern="1200" dirty="0">
                          <a:solidFill>
                            <a:schemeClr val="dk1"/>
                          </a:solidFill>
                          <a:effectLst/>
                          <a:latin typeface="+mn-lt"/>
                          <a:ea typeface="+mn-ea"/>
                          <a:cs typeface="+mn-cs"/>
                        </a:rPr>
                        <a:t> de </a:t>
                      </a:r>
                      <a:r>
                        <a:rPr lang="en-GB" sz="1300" kern="1200" dirty="0" err="1">
                          <a:solidFill>
                            <a:schemeClr val="dk1"/>
                          </a:solidFill>
                          <a:effectLst/>
                          <a:latin typeface="+mn-lt"/>
                          <a:ea typeface="+mn-ea"/>
                          <a:cs typeface="+mn-cs"/>
                        </a:rPr>
                        <a:t>realizare</a:t>
                      </a:r>
                      <a:r>
                        <a:rPr lang="en-GB" sz="1300" kern="1200" dirty="0">
                          <a:solidFill>
                            <a:schemeClr val="dk1"/>
                          </a:solidFill>
                          <a:effectLst/>
                          <a:latin typeface="+mn-lt"/>
                          <a:ea typeface="+mn-ea"/>
                          <a:cs typeface="+mn-cs"/>
                        </a:rPr>
                        <a:t> a </a:t>
                      </a:r>
                      <a:r>
                        <a:rPr lang="en-GB" sz="1300" kern="1200" dirty="0" err="1">
                          <a:solidFill>
                            <a:schemeClr val="dk1"/>
                          </a:solidFill>
                          <a:effectLst/>
                          <a:latin typeface="+mn-lt"/>
                          <a:ea typeface="+mn-ea"/>
                          <a:cs typeface="+mn-cs"/>
                        </a:rPr>
                        <a:t>obiectivului</a:t>
                      </a:r>
                      <a:r>
                        <a:rPr lang="en-GB" sz="1300" kern="1200" dirty="0">
                          <a:solidFill>
                            <a:schemeClr val="dk1"/>
                          </a:solidFill>
                          <a:effectLst/>
                          <a:latin typeface="+mn-lt"/>
                          <a:ea typeface="+mn-ea"/>
                          <a:cs typeface="+mn-cs"/>
                        </a:rPr>
                        <a:t> B a </a:t>
                      </a:r>
                      <a:r>
                        <a:rPr lang="en-GB" sz="1300" kern="1200" dirty="0" err="1">
                          <a:solidFill>
                            <a:schemeClr val="dk1"/>
                          </a:solidFill>
                          <a:effectLst/>
                          <a:latin typeface="+mn-lt"/>
                          <a:ea typeface="+mn-ea"/>
                          <a:cs typeface="+mn-cs"/>
                        </a:rPr>
                        <a:t>fost</a:t>
                      </a:r>
                      <a:r>
                        <a:rPr lang="en-GB" sz="1300" kern="1200" dirty="0">
                          <a:solidFill>
                            <a:schemeClr val="dk1"/>
                          </a:solidFill>
                          <a:effectLst/>
                          <a:latin typeface="+mn-lt"/>
                          <a:ea typeface="+mn-ea"/>
                          <a:cs typeface="+mn-cs"/>
                        </a:rPr>
                        <a:t> de </a:t>
                      </a:r>
                      <a:r>
                        <a:rPr lang="en-GB" sz="1300" kern="1200" dirty="0" err="1">
                          <a:solidFill>
                            <a:schemeClr val="dk1"/>
                          </a:solidFill>
                          <a:effectLst/>
                          <a:latin typeface="+mn-lt"/>
                          <a:ea typeface="+mn-ea"/>
                          <a:cs typeface="+mn-cs"/>
                        </a:rPr>
                        <a:t>aproximativ</a:t>
                      </a:r>
                      <a:r>
                        <a:rPr lang="en-GB" sz="1300" kern="1200" dirty="0">
                          <a:solidFill>
                            <a:schemeClr val="dk1"/>
                          </a:solidFill>
                          <a:effectLst/>
                          <a:latin typeface="+mn-lt"/>
                          <a:ea typeface="+mn-ea"/>
                          <a:cs typeface="+mn-cs"/>
                        </a:rPr>
                        <a:t> 69,46%.</a:t>
                      </a:r>
                      <a:endParaRPr lang="ro-RO" sz="13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ro-RO" sz="1400" kern="1200" dirty="0">
                        <a:solidFill>
                          <a:schemeClr val="dk1"/>
                        </a:solidFill>
                        <a:effectLst/>
                        <a:latin typeface="+mn-lt"/>
                        <a:ea typeface="+mn-ea"/>
                        <a:cs typeface="+mn-cs"/>
                      </a:endParaRPr>
                    </a:p>
                  </a:txBody>
                  <a:tcPr/>
                </a:tc>
                <a:extLst>
                  <a:ext uri="{0D108BD9-81ED-4DB2-BD59-A6C34878D82A}">
                    <a16:rowId xmlns:a16="http://schemas.microsoft.com/office/drawing/2014/main" val="72134674"/>
                  </a:ext>
                </a:extLst>
              </a:tr>
            </a:tbl>
          </a:graphicData>
        </a:graphic>
      </p:graphicFrame>
      <p:sp>
        <p:nvSpPr>
          <p:cNvPr id="4" name="Titlu 1">
            <a:extLst>
              <a:ext uri="{FF2B5EF4-FFF2-40B4-BE49-F238E27FC236}">
                <a16:creationId xmlns:a16="http://schemas.microsoft.com/office/drawing/2014/main" id="{00B2CDEC-0B0A-0907-F52A-A6F4A185E043}"/>
              </a:ext>
            </a:extLst>
          </p:cNvPr>
          <p:cNvSpPr txBox="1">
            <a:spLocks/>
          </p:cNvSpPr>
          <p:nvPr/>
        </p:nvSpPr>
        <p:spPr>
          <a:xfrm>
            <a:off x="838200" y="365125"/>
            <a:ext cx="10515600" cy="1325563"/>
          </a:xfrm>
          <a:prstGeom prst="rect">
            <a:avLst/>
          </a:prstGeom>
        </p:spPr>
        <p:txBody>
          <a:bodyPr>
            <a:normAutofit fontScale="97500"/>
          </a:bodyPr>
          <a:lstStyle>
            <a:lvl1pPr algn="ctr"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en-US"/>
              <a:t>Îmbunătățirea calității vieții populației din Orașul Sărmașu prin reabilitarea, modernizarea, extinderea și dotarea Casei de Cultura a Orașului Sărmașu și modernizarea spațiului public urban adiacent – etapa II</a:t>
            </a:r>
            <a:endParaRPr lang="en-US" dirty="0"/>
          </a:p>
        </p:txBody>
      </p:sp>
    </p:spTree>
    <p:extLst>
      <p:ext uri="{BB962C8B-B14F-4D97-AF65-F5344CB8AC3E}">
        <p14:creationId xmlns:p14="http://schemas.microsoft.com/office/powerpoint/2010/main" val="2567057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ubstituent conținut 4">
            <a:extLst>
              <a:ext uri="{FF2B5EF4-FFF2-40B4-BE49-F238E27FC236}">
                <a16:creationId xmlns:a16="http://schemas.microsoft.com/office/drawing/2014/main" id="{E3AD6B14-E3C0-B6BE-8752-6B594E348A63}"/>
              </a:ext>
            </a:extLst>
          </p:cNvPr>
          <p:cNvGraphicFramePr>
            <a:graphicFrameLocks/>
          </p:cNvGraphicFramePr>
          <p:nvPr>
            <p:extLst>
              <p:ext uri="{D42A27DB-BD31-4B8C-83A1-F6EECF244321}">
                <p14:modId xmlns:p14="http://schemas.microsoft.com/office/powerpoint/2010/main" val="416571927"/>
              </p:ext>
            </p:extLst>
          </p:nvPr>
        </p:nvGraphicFramePr>
        <p:xfrm>
          <a:off x="838200" y="1825625"/>
          <a:ext cx="10515600" cy="4166185"/>
        </p:xfrm>
        <a:graphic>
          <a:graphicData uri="http://schemas.openxmlformats.org/drawingml/2006/table">
            <a:tbl>
              <a:tblPr firstRow="1" bandRow="1">
                <a:tableStyleId>{5C22544A-7EE6-4342-B048-85BDC9FD1C3A}</a:tableStyleId>
              </a:tblPr>
              <a:tblGrid>
                <a:gridCol w="2268894">
                  <a:extLst>
                    <a:ext uri="{9D8B030D-6E8A-4147-A177-3AD203B41FA5}">
                      <a16:colId xmlns:a16="http://schemas.microsoft.com/office/drawing/2014/main" val="1766253104"/>
                    </a:ext>
                  </a:extLst>
                </a:gridCol>
                <a:gridCol w="8246706">
                  <a:extLst>
                    <a:ext uri="{9D8B030D-6E8A-4147-A177-3AD203B41FA5}">
                      <a16:colId xmlns:a16="http://schemas.microsoft.com/office/drawing/2014/main" val="1762286197"/>
                    </a:ext>
                  </a:extLst>
                </a:gridCol>
              </a:tblGrid>
              <a:tr h="345543">
                <a:tc>
                  <a:txBody>
                    <a:bodyPr/>
                    <a:lstStyle/>
                    <a:p>
                      <a:endParaRPr lang="ro-RO" dirty="0"/>
                    </a:p>
                  </a:txBody>
                  <a:tcPr/>
                </a:tc>
                <a:tc>
                  <a:txBody>
                    <a:bodyPr/>
                    <a:lstStyle/>
                    <a:p>
                      <a:pPr algn="ctr"/>
                      <a:r>
                        <a:rPr lang="en-GB" dirty="0"/>
                        <a:t>ETAPA II</a:t>
                      </a:r>
                      <a:endParaRPr lang="ro-RO" dirty="0"/>
                    </a:p>
                  </a:txBody>
                  <a:tcPr/>
                </a:tc>
                <a:extLst>
                  <a:ext uri="{0D108BD9-81ED-4DB2-BD59-A6C34878D82A}">
                    <a16:rowId xmlns:a16="http://schemas.microsoft.com/office/drawing/2014/main" val="2421671511"/>
                  </a:ext>
                </a:extLst>
              </a:tr>
              <a:tr h="566021">
                <a:tc>
                  <a:txBody>
                    <a:bodyPr/>
                    <a:lstStyle/>
                    <a:p>
                      <a:r>
                        <a:rPr lang="en-GB" sz="1400" b="1" dirty="0" err="1"/>
                        <a:t>Valoarea</a:t>
                      </a:r>
                      <a:r>
                        <a:rPr lang="en-GB" sz="1400" b="1" dirty="0"/>
                        <a:t> </a:t>
                      </a:r>
                      <a:r>
                        <a:rPr lang="en-GB" sz="1400" b="1" dirty="0" err="1"/>
                        <a:t>proiectului</a:t>
                      </a:r>
                      <a:r>
                        <a:rPr lang="en-GB" sz="1400" b="1" dirty="0"/>
                        <a:t> </a:t>
                      </a:r>
                      <a:r>
                        <a:rPr lang="en-GB" sz="1400" b="1" dirty="0" err="1"/>
                        <a:t>etapa</a:t>
                      </a:r>
                      <a:r>
                        <a:rPr lang="en-GB" sz="1400" b="1" dirty="0"/>
                        <a:t> I</a:t>
                      </a:r>
                      <a:endParaRPr lang="ro-RO" sz="1400" b="1" dirty="0"/>
                    </a:p>
                  </a:txBody>
                  <a:tcPr/>
                </a:tc>
                <a:tc>
                  <a:txBody>
                    <a:bodyPr/>
                    <a:lstStyle/>
                    <a:p>
                      <a:r>
                        <a:rPr lang="en-GB" dirty="0"/>
                        <a:t>9.076.595,89</a:t>
                      </a:r>
                      <a:endParaRPr lang="ro-RO" dirty="0"/>
                    </a:p>
                  </a:txBody>
                  <a:tcPr/>
                </a:tc>
                <a:extLst>
                  <a:ext uri="{0D108BD9-81ED-4DB2-BD59-A6C34878D82A}">
                    <a16:rowId xmlns:a16="http://schemas.microsoft.com/office/drawing/2014/main" val="72134674"/>
                  </a:ext>
                </a:extLst>
              </a:tr>
              <a:tr h="808601">
                <a:tc>
                  <a:txBody>
                    <a:bodyPr/>
                    <a:lstStyle/>
                    <a:p>
                      <a:r>
                        <a:rPr lang="en-GB" sz="1400" b="1" dirty="0" err="1"/>
                        <a:t>Valoarea</a:t>
                      </a:r>
                      <a:r>
                        <a:rPr lang="en-GB" sz="1400" b="1" dirty="0"/>
                        <a:t> </a:t>
                      </a:r>
                      <a:r>
                        <a:rPr lang="en-GB" sz="1400" b="1" dirty="0" err="1"/>
                        <a:t>totală</a:t>
                      </a:r>
                      <a:r>
                        <a:rPr lang="en-GB" sz="1400" b="1" dirty="0"/>
                        <a:t> a </a:t>
                      </a:r>
                      <a:r>
                        <a:rPr lang="en-GB" sz="1400" b="1" dirty="0" err="1"/>
                        <a:t>cheltuielilor</a:t>
                      </a:r>
                      <a:r>
                        <a:rPr lang="en-GB" sz="1400" b="1" dirty="0"/>
                        <a:t> </a:t>
                      </a:r>
                      <a:r>
                        <a:rPr lang="en-GB" sz="1400" b="1" dirty="0" err="1"/>
                        <a:t>eligibile</a:t>
                      </a:r>
                      <a:r>
                        <a:rPr lang="en-GB" sz="1400" b="1" dirty="0"/>
                        <a:t> </a:t>
                      </a:r>
                      <a:r>
                        <a:rPr lang="en-GB" sz="1400" b="1" dirty="0" err="1"/>
                        <a:t>etapa</a:t>
                      </a:r>
                      <a:r>
                        <a:rPr lang="en-GB" sz="1400" b="1" dirty="0"/>
                        <a:t> I</a:t>
                      </a:r>
                      <a:endParaRPr lang="ro-RO" sz="1400" b="1" dirty="0"/>
                    </a:p>
                  </a:txBody>
                  <a:tcPr/>
                </a:tc>
                <a:tc>
                  <a:txBody>
                    <a:bodyPr/>
                    <a:lstStyle/>
                    <a:p>
                      <a:r>
                        <a:rPr lang="en-GB" dirty="0"/>
                        <a:t>7.509.126.90</a:t>
                      </a:r>
                      <a:endParaRPr lang="ro-RO" dirty="0"/>
                    </a:p>
                  </a:txBody>
                  <a:tcPr/>
                </a:tc>
                <a:extLst>
                  <a:ext uri="{0D108BD9-81ED-4DB2-BD59-A6C34878D82A}">
                    <a16:rowId xmlns:a16="http://schemas.microsoft.com/office/drawing/2014/main" val="2964631928"/>
                  </a:ext>
                </a:extLst>
              </a:tr>
              <a:tr h="808601">
                <a:tc>
                  <a:txBody>
                    <a:bodyPr/>
                    <a:lstStyle/>
                    <a:p>
                      <a:r>
                        <a:rPr lang="en-GB" sz="1400" b="1" dirty="0" err="1"/>
                        <a:t>Valoarea</a:t>
                      </a:r>
                      <a:r>
                        <a:rPr lang="en-GB" sz="1400" b="1" dirty="0"/>
                        <a:t> </a:t>
                      </a:r>
                      <a:r>
                        <a:rPr lang="en-GB" sz="1400" b="1" dirty="0" err="1"/>
                        <a:t>totală</a:t>
                      </a:r>
                      <a:r>
                        <a:rPr lang="en-GB" sz="1400" b="1" dirty="0"/>
                        <a:t> a </a:t>
                      </a:r>
                      <a:r>
                        <a:rPr lang="en-GB" sz="1400" b="1" dirty="0" err="1"/>
                        <a:t>contribuției</a:t>
                      </a:r>
                      <a:r>
                        <a:rPr lang="en-GB" sz="1400" b="1" dirty="0"/>
                        <a:t> </a:t>
                      </a:r>
                      <a:r>
                        <a:rPr lang="en-GB" sz="1400" b="1" dirty="0" err="1"/>
                        <a:t>Uniunii</a:t>
                      </a:r>
                      <a:r>
                        <a:rPr lang="en-GB" sz="1400" b="1" dirty="0"/>
                        <a:t> </a:t>
                      </a:r>
                      <a:r>
                        <a:rPr lang="en-GB" sz="1400" b="1" dirty="0" err="1"/>
                        <a:t>Europene</a:t>
                      </a:r>
                      <a:r>
                        <a:rPr lang="en-GB" sz="1400" b="1" dirty="0"/>
                        <a:t> </a:t>
                      </a:r>
                      <a:r>
                        <a:rPr lang="en-GB" sz="1400" b="1" dirty="0" err="1"/>
                        <a:t>etapa</a:t>
                      </a:r>
                      <a:r>
                        <a:rPr lang="en-GB" sz="1400" b="1" dirty="0"/>
                        <a:t> I</a:t>
                      </a:r>
                      <a:endParaRPr lang="ro-RO" sz="1400" b="1" dirty="0"/>
                    </a:p>
                  </a:txBody>
                  <a:tcPr/>
                </a:tc>
                <a:tc>
                  <a:txBody>
                    <a:bodyPr/>
                    <a:lstStyle/>
                    <a:p>
                      <a:r>
                        <a:rPr lang="en-GB" dirty="0"/>
                        <a:t>6.382.757,86</a:t>
                      </a:r>
                      <a:endParaRPr lang="ro-RO" dirty="0"/>
                    </a:p>
                  </a:txBody>
                  <a:tcPr/>
                </a:tc>
                <a:extLst>
                  <a:ext uri="{0D108BD9-81ED-4DB2-BD59-A6C34878D82A}">
                    <a16:rowId xmlns:a16="http://schemas.microsoft.com/office/drawing/2014/main" val="2965320698"/>
                  </a:ext>
                </a:extLst>
              </a:tr>
              <a:tr h="808601">
                <a:tc>
                  <a:txBody>
                    <a:bodyPr/>
                    <a:lstStyle/>
                    <a:p>
                      <a:r>
                        <a:rPr lang="en-GB" sz="1400" b="1" dirty="0" err="1"/>
                        <a:t>Valoarea</a:t>
                      </a:r>
                      <a:r>
                        <a:rPr lang="en-GB" sz="1400" b="1" dirty="0"/>
                        <a:t> </a:t>
                      </a:r>
                      <a:r>
                        <a:rPr lang="en-GB" sz="1400" b="1" dirty="0" err="1"/>
                        <a:t>totală</a:t>
                      </a:r>
                      <a:r>
                        <a:rPr lang="en-GB" sz="1400" b="1" dirty="0"/>
                        <a:t> a </a:t>
                      </a:r>
                      <a:r>
                        <a:rPr lang="en-GB" sz="1400" b="1" dirty="0" err="1"/>
                        <a:t>cheltuielilor</a:t>
                      </a:r>
                      <a:r>
                        <a:rPr lang="en-GB" sz="1400" b="1" dirty="0"/>
                        <a:t> </a:t>
                      </a:r>
                      <a:r>
                        <a:rPr lang="en-GB" sz="1400" b="1" dirty="0" err="1"/>
                        <a:t>neeligibile</a:t>
                      </a:r>
                      <a:r>
                        <a:rPr lang="en-GB" sz="1400" b="1" dirty="0"/>
                        <a:t> </a:t>
                      </a:r>
                      <a:r>
                        <a:rPr lang="en-GB" sz="1400" b="1" dirty="0" err="1"/>
                        <a:t>etapa</a:t>
                      </a:r>
                      <a:r>
                        <a:rPr lang="en-GB" sz="1400" b="1" dirty="0"/>
                        <a:t> I</a:t>
                      </a:r>
                      <a:endParaRPr lang="ro-RO" sz="1400" b="1" dirty="0"/>
                    </a:p>
                  </a:txBody>
                  <a:tcPr/>
                </a:tc>
                <a:tc>
                  <a:txBody>
                    <a:bodyPr/>
                    <a:lstStyle/>
                    <a:p>
                      <a:r>
                        <a:rPr lang="en-GB" dirty="0"/>
                        <a:t>1.567.468,99</a:t>
                      </a:r>
                      <a:endParaRPr lang="ro-RO" dirty="0"/>
                    </a:p>
                  </a:txBody>
                  <a:tcPr/>
                </a:tc>
                <a:extLst>
                  <a:ext uri="{0D108BD9-81ED-4DB2-BD59-A6C34878D82A}">
                    <a16:rowId xmlns:a16="http://schemas.microsoft.com/office/drawing/2014/main" val="848406458"/>
                  </a:ext>
                </a:extLst>
              </a:tr>
              <a:tr h="808601">
                <a:tc>
                  <a:txBody>
                    <a:bodyPr/>
                    <a:lstStyle/>
                    <a:p>
                      <a:r>
                        <a:rPr lang="en-GB" sz="1400" b="1" dirty="0" err="1"/>
                        <a:t>Valoarea</a:t>
                      </a:r>
                      <a:r>
                        <a:rPr lang="en-GB" sz="1400" b="1" dirty="0"/>
                        <a:t> </a:t>
                      </a:r>
                      <a:r>
                        <a:rPr lang="en-GB" sz="1400" b="1" dirty="0" err="1"/>
                        <a:t>totală</a:t>
                      </a:r>
                      <a:r>
                        <a:rPr lang="en-GB" sz="1400" b="1" dirty="0"/>
                        <a:t> a </a:t>
                      </a:r>
                      <a:r>
                        <a:rPr lang="en-GB" sz="1400" b="1" dirty="0" err="1"/>
                        <a:t>contribuției</a:t>
                      </a:r>
                      <a:r>
                        <a:rPr lang="en-GB" sz="1400" b="1" dirty="0"/>
                        <a:t> </a:t>
                      </a:r>
                      <a:r>
                        <a:rPr lang="en-GB" sz="1400" b="1" dirty="0" err="1"/>
                        <a:t>proprii</a:t>
                      </a:r>
                      <a:r>
                        <a:rPr lang="en-GB" sz="1400" b="1" dirty="0"/>
                        <a:t> </a:t>
                      </a:r>
                      <a:r>
                        <a:rPr lang="en-GB" sz="1400" b="1" dirty="0" err="1"/>
                        <a:t>etapa</a:t>
                      </a:r>
                      <a:r>
                        <a:rPr lang="en-GB" sz="1400" b="1" dirty="0"/>
                        <a:t> I</a:t>
                      </a:r>
                      <a:endParaRPr lang="ro-RO" sz="1400" b="1" dirty="0"/>
                    </a:p>
                  </a:txBody>
                  <a:tcPr/>
                </a:tc>
                <a:tc>
                  <a:txBody>
                    <a:bodyPr/>
                    <a:lstStyle/>
                    <a:p>
                      <a:r>
                        <a:rPr lang="en-GB" dirty="0"/>
                        <a:t>150.182,54</a:t>
                      </a:r>
                      <a:endParaRPr lang="ro-RO" dirty="0"/>
                    </a:p>
                  </a:txBody>
                  <a:tcPr/>
                </a:tc>
                <a:extLst>
                  <a:ext uri="{0D108BD9-81ED-4DB2-BD59-A6C34878D82A}">
                    <a16:rowId xmlns:a16="http://schemas.microsoft.com/office/drawing/2014/main" val="3032945390"/>
                  </a:ext>
                </a:extLst>
              </a:tr>
            </a:tbl>
          </a:graphicData>
        </a:graphic>
      </p:graphicFrame>
      <p:sp>
        <p:nvSpPr>
          <p:cNvPr id="4" name="Titlu 1">
            <a:extLst>
              <a:ext uri="{FF2B5EF4-FFF2-40B4-BE49-F238E27FC236}">
                <a16:creationId xmlns:a16="http://schemas.microsoft.com/office/drawing/2014/main" id="{5E62CA6C-1EFF-EE3B-0408-BA6AC832B2D5}"/>
              </a:ext>
            </a:extLst>
          </p:cNvPr>
          <p:cNvSpPr txBox="1">
            <a:spLocks/>
          </p:cNvSpPr>
          <p:nvPr/>
        </p:nvSpPr>
        <p:spPr>
          <a:xfrm>
            <a:off x="838200" y="365125"/>
            <a:ext cx="10515600" cy="1325563"/>
          </a:xfrm>
          <a:prstGeom prst="rect">
            <a:avLst/>
          </a:prstGeom>
        </p:spPr>
        <p:txBody>
          <a:bodyPr>
            <a:normAutofit fontScale="97500"/>
          </a:bodyPr>
          <a:lstStyle>
            <a:lvl1pPr algn="ctr"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en-US"/>
              <a:t>Îmbunătățirea calității vieții populației din Orașul Sărmașu prin reabilitarea, modernizarea, extinderea și dotarea Casei de Cultura a Orașului Sărmașu și modernizarea spațiului public urban adiacent – etapa II</a:t>
            </a:r>
            <a:endParaRPr lang="en-US" dirty="0"/>
          </a:p>
        </p:txBody>
      </p:sp>
    </p:spTree>
    <p:extLst>
      <p:ext uri="{BB962C8B-B14F-4D97-AF65-F5344CB8AC3E}">
        <p14:creationId xmlns:p14="http://schemas.microsoft.com/office/powerpoint/2010/main" val="2295963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ubstituent conținut 4">
            <a:extLst>
              <a:ext uri="{FF2B5EF4-FFF2-40B4-BE49-F238E27FC236}">
                <a16:creationId xmlns:a16="http://schemas.microsoft.com/office/drawing/2014/main" id="{58C86C4E-F587-E056-A184-A3A07CE49219}"/>
              </a:ext>
            </a:extLst>
          </p:cNvPr>
          <p:cNvGraphicFramePr>
            <a:graphicFrameLocks/>
          </p:cNvGraphicFramePr>
          <p:nvPr>
            <p:extLst>
              <p:ext uri="{D42A27DB-BD31-4B8C-83A1-F6EECF244321}">
                <p14:modId xmlns:p14="http://schemas.microsoft.com/office/powerpoint/2010/main" val="1402819375"/>
              </p:ext>
            </p:extLst>
          </p:nvPr>
        </p:nvGraphicFramePr>
        <p:xfrm>
          <a:off x="802433" y="1690688"/>
          <a:ext cx="10551367" cy="1163312"/>
        </p:xfrm>
        <a:graphic>
          <a:graphicData uri="http://schemas.openxmlformats.org/drawingml/2006/table">
            <a:tbl>
              <a:tblPr firstRow="1" bandRow="1">
                <a:tableStyleId>{5C22544A-7EE6-4342-B048-85BDC9FD1C3A}</a:tableStyleId>
              </a:tblPr>
              <a:tblGrid>
                <a:gridCol w="5001208">
                  <a:extLst>
                    <a:ext uri="{9D8B030D-6E8A-4147-A177-3AD203B41FA5}">
                      <a16:colId xmlns:a16="http://schemas.microsoft.com/office/drawing/2014/main" val="1766253104"/>
                    </a:ext>
                  </a:extLst>
                </a:gridCol>
                <a:gridCol w="5550159">
                  <a:extLst>
                    <a:ext uri="{9D8B030D-6E8A-4147-A177-3AD203B41FA5}">
                      <a16:colId xmlns:a16="http://schemas.microsoft.com/office/drawing/2014/main" val="1762286197"/>
                    </a:ext>
                  </a:extLst>
                </a:gridCol>
              </a:tblGrid>
              <a:tr h="31501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ETAPA II – </a:t>
                      </a:r>
                      <a:r>
                        <a:rPr lang="en-GB" dirty="0" err="1"/>
                        <a:t>Obiectiv</a:t>
                      </a:r>
                      <a:r>
                        <a:rPr lang="en-GB" dirty="0"/>
                        <a:t> A</a:t>
                      </a:r>
                      <a:endParaRPr lang="ro-RO" dirty="0"/>
                    </a:p>
                  </a:txBody>
                  <a:tcPr/>
                </a:tc>
                <a:tc>
                  <a:txBody>
                    <a:bodyPr/>
                    <a:lstStyle/>
                    <a:p>
                      <a:pPr algn="ctr"/>
                      <a:r>
                        <a:rPr lang="en-GB" dirty="0"/>
                        <a:t>ETAPA II – </a:t>
                      </a:r>
                      <a:r>
                        <a:rPr lang="en-GB" dirty="0" err="1"/>
                        <a:t>Obiectiv</a:t>
                      </a:r>
                      <a:r>
                        <a:rPr lang="en-GB" dirty="0"/>
                        <a:t> B</a:t>
                      </a:r>
                      <a:endParaRPr lang="ro-RO" dirty="0"/>
                    </a:p>
                  </a:txBody>
                  <a:tcPr/>
                </a:tc>
                <a:extLst>
                  <a:ext uri="{0D108BD9-81ED-4DB2-BD59-A6C34878D82A}">
                    <a16:rowId xmlns:a16="http://schemas.microsoft.com/office/drawing/2014/main" val="2421671511"/>
                  </a:ext>
                </a:extLst>
              </a:tr>
              <a:tr h="797552">
                <a:tc>
                  <a:txBody>
                    <a:bodyPr/>
                    <a:lstStyle/>
                    <a:p>
                      <a:pPr marL="285750" marR="0" lvl="0" indent="-285750" algn="just" defTabSz="914400" rtl="0" eaLnBrk="1" fontAlgn="auto" latinLnBrk="0" hangingPunct="1">
                        <a:lnSpc>
                          <a:spcPct val="100000"/>
                        </a:lnSpc>
                        <a:spcBef>
                          <a:spcPts val="0"/>
                        </a:spcBef>
                        <a:spcAft>
                          <a:spcPts val="0"/>
                        </a:spcAft>
                        <a:buClrTx/>
                        <a:buSzTx/>
                        <a:buFontTx/>
                        <a:buChar char="-"/>
                        <a:tabLst/>
                        <a:defRPr/>
                      </a:pPr>
                      <a:r>
                        <a:rPr lang="en-GB" sz="1400" b="0" kern="1200" dirty="0" err="1">
                          <a:solidFill>
                            <a:schemeClr val="dk1"/>
                          </a:solidFill>
                          <a:effectLst/>
                          <a:latin typeface="+mn-lt"/>
                          <a:ea typeface="+mn-ea"/>
                          <a:cs typeface="+mn-cs"/>
                        </a:rPr>
                        <a:t>Finalizarea</a:t>
                      </a:r>
                      <a:r>
                        <a:rPr lang="en-GB" sz="1400" b="0" kern="1200" dirty="0">
                          <a:solidFill>
                            <a:schemeClr val="dk1"/>
                          </a:solidFill>
                          <a:effectLst/>
                          <a:latin typeface="+mn-lt"/>
                          <a:ea typeface="+mn-ea"/>
                          <a:cs typeface="+mn-cs"/>
                        </a:rPr>
                        <a:t> </a:t>
                      </a:r>
                      <a:r>
                        <a:rPr lang="en-GB" sz="1400" b="0" kern="1200" dirty="0" err="1">
                          <a:solidFill>
                            <a:schemeClr val="dk1"/>
                          </a:solidFill>
                          <a:effectLst/>
                          <a:latin typeface="+mn-lt"/>
                          <a:ea typeface="+mn-ea"/>
                          <a:cs typeface="+mn-cs"/>
                        </a:rPr>
                        <a:t>reabilitării</a:t>
                      </a:r>
                      <a:r>
                        <a:rPr lang="en-GB" sz="1400" b="0" kern="1200" dirty="0">
                          <a:solidFill>
                            <a:schemeClr val="dk1"/>
                          </a:solidFill>
                          <a:effectLst/>
                          <a:latin typeface="+mn-lt"/>
                          <a:ea typeface="+mn-ea"/>
                          <a:cs typeface="+mn-cs"/>
                        </a:rPr>
                        <a:t>, </a:t>
                      </a:r>
                      <a:r>
                        <a:rPr lang="en-GB" sz="1400" b="0" kern="1200" dirty="0" err="1">
                          <a:solidFill>
                            <a:schemeClr val="dk1"/>
                          </a:solidFill>
                          <a:effectLst/>
                          <a:latin typeface="+mn-lt"/>
                          <a:ea typeface="+mn-ea"/>
                          <a:cs typeface="+mn-cs"/>
                        </a:rPr>
                        <a:t>modernizării</a:t>
                      </a:r>
                      <a:r>
                        <a:rPr lang="en-GB" sz="1400" b="0" kern="1200" dirty="0">
                          <a:solidFill>
                            <a:schemeClr val="dk1"/>
                          </a:solidFill>
                          <a:effectLst/>
                          <a:latin typeface="+mn-lt"/>
                          <a:ea typeface="+mn-ea"/>
                          <a:cs typeface="+mn-cs"/>
                        </a:rPr>
                        <a:t>, </a:t>
                      </a:r>
                      <a:r>
                        <a:rPr lang="en-GB" sz="1400" b="0" kern="1200" dirty="0" err="1">
                          <a:solidFill>
                            <a:schemeClr val="dk1"/>
                          </a:solidFill>
                          <a:effectLst/>
                          <a:latin typeface="+mn-lt"/>
                          <a:ea typeface="+mn-ea"/>
                          <a:cs typeface="+mn-cs"/>
                        </a:rPr>
                        <a:t>dotării</a:t>
                      </a:r>
                      <a:r>
                        <a:rPr lang="en-GB" sz="1400" b="0" kern="1200" dirty="0">
                          <a:solidFill>
                            <a:schemeClr val="dk1"/>
                          </a:solidFill>
                          <a:effectLst/>
                          <a:latin typeface="+mn-lt"/>
                          <a:ea typeface="+mn-ea"/>
                          <a:cs typeface="+mn-cs"/>
                        </a:rPr>
                        <a:t> </a:t>
                      </a:r>
                      <a:r>
                        <a:rPr lang="en-GB" sz="1400" b="0" kern="1200" dirty="0" err="1">
                          <a:solidFill>
                            <a:schemeClr val="dk1"/>
                          </a:solidFill>
                          <a:effectLst/>
                          <a:latin typeface="+mn-lt"/>
                          <a:ea typeface="+mn-ea"/>
                          <a:cs typeface="+mn-cs"/>
                        </a:rPr>
                        <a:t>și</a:t>
                      </a:r>
                      <a:r>
                        <a:rPr lang="en-GB" sz="1400" b="0" kern="1200" dirty="0">
                          <a:solidFill>
                            <a:schemeClr val="dk1"/>
                          </a:solidFill>
                          <a:effectLst/>
                          <a:latin typeface="+mn-lt"/>
                          <a:ea typeface="+mn-ea"/>
                          <a:cs typeface="+mn-cs"/>
                        </a:rPr>
                        <a:t> </a:t>
                      </a:r>
                      <a:r>
                        <a:rPr lang="en-GB" sz="1400" b="0" kern="1200" dirty="0" err="1">
                          <a:solidFill>
                            <a:schemeClr val="dk1"/>
                          </a:solidFill>
                          <a:effectLst/>
                          <a:latin typeface="+mn-lt"/>
                          <a:ea typeface="+mn-ea"/>
                          <a:cs typeface="+mn-cs"/>
                        </a:rPr>
                        <a:t>extinderii</a:t>
                      </a:r>
                      <a:r>
                        <a:rPr lang="en-GB" sz="1400" b="0" kern="1200" dirty="0">
                          <a:solidFill>
                            <a:schemeClr val="dk1"/>
                          </a:solidFill>
                          <a:effectLst/>
                          <a:latin typeface="+mn-lt"/>
                          <a:ea typeface="+mn-ea"/>
                          <a:cs typeface="+mn-cs"/>
                        </a:rPr>
                        <a:t> Casei de </a:t>
                      </a:r>
                      <a:r>
                        <a:rPr lang="en-GB" sz="1400" b="0" kern="1200" dirty="0" err="1">
                          <a:solidFill>
                            <a:schemeClr val="dk1"/>
                          </a:solidFill>
                          <a:effectLst/>
                          <a:latin typeface="+mn-lt"/>
                          <a:ea typeface="+mn-ea"/>
                          <a:cs typeface="+mn-cs"/>
                        </a:rPr>
                        <a:t>Cultură</a:t>
                      </a:r>
                      <a:r>
                        <a:rPr lang="en-GB" sz="1400" b="0" kern="1200" dirty="0">
                          <a:solidFill>
                            <a:schemeClr val="dk1"/>
                          </a:solidFill>
                          <a:effectLst/>
                          <a:latin typeface="+mn-lt"/>
                          <a:ea typeface="+mn-ea"/>
                          <a:cs typeface="+mn-cs"/>
                        </a:rPr>
                        <a:t> a </a:t>
                      </a:r>
                      <a:r>
                        <a:rPr lang="en-GB" sz="1400" b="0" kern="1200" dirty="0" err="1">
                          <a:solidFill>
                            <a:schemeClr val="dk1"/>
                          </a:solidFill>
                          <a:effectLst/>
                          <a:latin typeface="+mn-lt"/>
                          <a:ea typeface="+mn-ea"/>
                          <a:cs typeface="+mn-cs"/>
                        </a:rPr>
                        <a:t>Orașului</a:t>
                      </a:r>
                      <a:r>
                        <a:rPr lang="en-GB" sz="1400" b="0" kern="1200" dirty="0">
                          <a:solidFill>
                            <a:schemeClr val="dk1"/>
                          </a:solidFill>
                          <a:effectLst/>
                          <a:latin typeface="+mn-lt"/>
                          <a:ea typeface="+mn-ea"/>
                          <a:cs typeface="+mn-cs"/>
                        </a:rPr>
                        <a:t> </a:t>
                      </a:r>
                      <a:r>
                        <a:rPr lang="en-GB" sz="1400" b="0" kern="1200" dirty="0" err="1">
                          <a:solidFill>
                            <a:schemeClr val="dk1"/>
                          </a:solidFill>
                          <a:effectLst/>
                          <a:latin typeface="+mn-lt"/>
                          <a:ea typeface="+mn-ea"/>
                          <a:cs typeface="+mn-cs"/>
                        </a:rPr>
                        <a:t>Sărmașu</a:t>
                      </a:r>
                      <a:r>
                        <a:rPr lang="en-GB" sz="1400" b="0" kern="1200" dirty="0">
                          <a:solidFill>
                            <a:schemeClr val="dk1"/>
                          </a:solidFill>
                          <a:effectLst/>
                          <a:latin typeface="+mn-lt"/>
                          <a:ea typeface="+mn-ea"/>
                          <a:cs typeface="+mn-cs"/>
                        </a:rPr>
                        <a:t>.</a:t>
                      </a:r>
                      <a:endParaRPr lang="en-GB" sz="1400" b="1"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 </a:t>
                      </a:r>
                      <a:r>
                        <a:rPr lang="en-GB" sz="1400" kern="1200" dirty="0" err="1">
                          <a:solidFill>
                            <a:schemeClr val="dk1"/>
                          </a:solidFill>
                          <a:effectLst/>
                          <a:latin typeface="+mn-lt"/>
                          <a:ea typeface="+mn-ea"/>
                          <a:cs typeface="+mn-cs"/>
                        </a:rPr>
                        <a:t>Finalizarea</a:t>
                      </a:r>
                      <a:r>
                        <a:rPr lang="en-GB" sz="1400" kern="1200" dirty="0">
                          <a:solidFill>
                            <a:schemeClr val="dk1"/>
                          </a:solidFill>
                          <a:effectLst/>
                          <a:latin typeface="+mn-lt"/>
                          <a:ea typeface="+mn-ea"/>
                          <a:cs typeface="+mn-cs"/>
                        </a:rPr>
                        <a:t> </a:t>
                      </a:r>
                      <a:r>
                        <a:rPr lang="en-GB" sz="1400" kern="1200" dirty="0" err="1">
                          <a:solidFill>
                            <a:schemeClr val="dk1"/>
                          </a:solidFill>
                          <a:effectLst/>
                          <a:latin typeface="+mn-lt"/>
                          <a:ea typeface="+mn-ea"/>
                          <a:cs typeface="+mn-cs"/>
                        </a:rPr>
                        <a:t>lucrărilor</a:t>
                      </a:r>
                      <a:r>
                        <a:rPr lang="en-GB" sz="1400" kern="1200" dirty="0">
                          <a:solidFill>
                            <a:schemeClr val="dk1"/>
                          </a:solidFill>
                          <a:effectLst/>
                          <a:latin typeface="+mn-lt"/>
                          <a:ea typeface="+mn-ea"/>
                          <a:cs typeface="+mn-cs"/>
                        </a:rPr>
                        <a:t> de </a:t>
                      </a:r>
                      <a:r>
                        <a:rPr lang="en-GB" sz="1400" kern="1200" dirty="0" err="1">
                          <a:solidFill>
                            <a:schemeClr val="dk1"/>
                          </a:solidFill>
                          <a:effectLst/>
                          <a:latin typeface="+mn-lt"/>
                          <a:ea typeface="+mn-ea"/>
                          <a:cs typeface="+mn-cs"/>
                        </a:rPr>
                        <a:t>modernizare</a:t>
                      </a:r>
                      <a:r>
                        <a:rPr lang="en-GB" sz="1400" kern="1200" dirty="0">
                          <a:solidFill>
                            <a:schemeClr val="dk1"/>
                          </a:solidFill>
                          <a:effectLst/>
                          <a:latin typeface="+mn-lt"/>
                          <a:ea typeface="+mn-ea"/>
                          <a:cs typeface="+mn-cs"/>
                        </a:rPr>
                        <a:t> a </a:t>
                      </a:r>
                      <a:r>
                        <a:rPr lang="en-GB" sz="1400" kern="1200" dirty="0" err="1">
                          <a:solidFill>
                            <a:schemeClr val="dk1"/>
                          </a:solidFill>
                          <a:effectLst/>
                          <a:latin typeface="+mn-lt"/>
                          <a:ea typeface="+mn-ea"/>
                          <a:cs typeface="+mn-cs"/>
                        </a:rPr>
                        <a:t>străzilor</a:t>
                      </a:r>
                      <a:r>
                        <a:rPr lang="en-GB" sz="1400" kern="1200" dirty="0">
                          <a:solidFill>
                            <a:schemeClr val="dk1"/>
                          </a:solidFill>
                          <a:effectLst/>
                          <a:latin typeface="+mn-lt"/>
                          <a:ea typeface="+mn-ea"/>
                          <a:cs typeface="+mn-cs"/>
                        </a:rPr>
                        <a:t> </a:t>
                      </a:r>
                      <a:r>
                        <a:rPr lang="en-GB" sz="1400" kern="1200" dirty="0" err="1">
                          <a:solidFill>
                            <a:schemeClr val="dk1"/>
                          </a:solidFill>
                          <a:effectLst/>
                          <a:latin typeface="+mn-lt"/>
                          <a:ea typeface="+mn-ea"/>
                          <a:cs typeface="+mn-cs"/>
                        </a:rPr>
                        <a:t>și</a:t>
                      </a:r>
                      <a:r>
                        <a:rPr lang="en-GB" sz="1400" kern="1200" dirty="0">
                          <a:solidFill>
                            <a:schemeClr val="dk1"/>
                          </a:solidFill>
                          <a:effectLst/>
                          <a:latin typeface="+mn-lt"/>
                          <a:ea typeface="+mn-ea"/>
                          <a:cs typeface="+mn-cs"/>
                        </a:rPr>
                        <a:t> </a:t>
                      </a:r>
                      <a:r>
                        <a:rPr lang="en-GB" sz="1400" kern="1200" dirty="0" err="1">
                          <a:solidFill>
                            <a:schemeClr val="dk1"/>
                          </a:solidFill>
                          <a:effectLst/>
                          <a:latin typeface="+mn-lt"/>
                          <a:ea typeface="+mn-ea"/>
                          <a:cs typeface="+mn-cs"/>
                        </a:rPr>
                        <a:t>trotuarelor</a:t>
                      </a:r>
                      <a:r>
                        <a:rPr lang="en-GB" sz="1400" kern="1200" dirty="0">
                          <a:solidFill>
                            <a:schemeClr val="dk1"/>
                          </a:solidFill>
                          <a:effectLst/>
                          <a:latin typeface="+mn-lt"/>
                          <a:ea typeface="+mn-ea"/>
                          <a:cs typeface="+mn-cs"/>
                        </a:rPr>
                        <a:t> </a:t>
                      </a:r>
                      <a:r>
                        <a:rPr lang="en-GB" sz="1400" kern="1200" dirty="0" err="1">
                          <a:solidFill>
                            <a:schemeClr val="dk1"/>
                          </a:solidFill>
                          <a:effectLst/>
                          <a:latin typeface="+mn-lt"/>
                          <a:ea typeface="+mn-ea"/>
                          <a:cs typeface="+mn-cs"/>
                        </a:rPr>
                        <a:t>prevăzute</a:t>
                      </a:r>
                      <a:r>
                        <a:rPr lang="en-GB" sz="1400" kern="1200" dirty="0">
                          <a:solidFill>
                            <a:schemeClr val="dk1"/>
                          </a:solidFill>
                          <a:effectLst/>
                          <a:latin typeface="+mn-lt"/>
                          <a:ea typeface="+mn-ea"/>
                          <a:cs typeface="+mn-cs"/>
                        </a:rPr>
                        <a:t> </a:t>
                      </a:r>
                      <a:r>
                        <a:rPr lang="en-GB" sz="1400" kern="1200" dirty="0" err="1">
                          <a:solidFill>
                            <a:schemeClr val="dk1"/>
                          </a:solidFill>
                          <a:effectLst/>
                          <a:latin typeface="+mn-lt"/>
                          <a:ea typeface="+mn-ea"/>
                          <a:cs typeface="+mn-cs"/>
                        </a:rPr>
                        <a:t>în</a:t>
                      </a:r>
                      <a:r>
                        <a:rPr lang="en-GB" sz="1400" kern="1200" dirty="0">
                          <a:solidFill>
                            <a:schemeClr val="dk1"/>
                          </a:solidFill>
                          <a:effectLst/>
                          <a:latin typeface="+mn-lt"/>
                          <a:ea typeface="+mn-ea"/>
                          <a:cs typeface="+mn-cs"/>
                        </a:rPr>
                        <a:t> </a:t>
                      </a:r>
                      <a:r>
                        <a:rPr lang="en-GB" sz="1400" kern="1200" dirty="0" err="1">
                          <a:solidFill>
                            <a:schemeClr val="dk1"/>
                          </a:solidFill>
                          <a:effectLst/>
                          <a:latin typeface="+mn-lt"/>
                          <a:ea typeface="+mn-ea"/>
                          <a:cs typeface="+mn-cs"/>
                        </a:rPr>
                        <a:t>proiect</a:t>
                      </a:r>
                      <a:r>
                        <a:rPr lang="en-GB" sz="1400" kern="1200" dirty="0">
                          <a:solidFill>
                            <a:schemeClr val="dk1"/>
                          </a:solidFill>
                          <a:effectLst/>
                          <a:latin typeface="+mn-lt"/>
                          <a:ea typeface="+mn-ea"/>
                          <a:cs typeface="+mn-cs"/>
                        </a:rPr>
                        <a:t>.</a:t>
                      </a:r>
                      <a:endParaRPr lang="ro-RO" sz="1400" kern="1200" dirty="0">
                        <a:solidFill>
                          <a:schemeClr val="dk1"/>
                        </a:solidFill>
                        <a:effectLst/>
                        <a:latin typeface="+mn-lt"/>
                        <a:ea typeface="+mn-ea"/>
                        <a:cs typeface="+mn-cs"/>
                      </a:endParaRPr>
                    </a:p>
                  </a:txBody>
                  <a:tcPr/>
                </a:tc>
                <a:extLst>
                  <a:ext uri="{0D108BD9-81ED-4DB2-BD59-A6C34878D82A}">
                    <a16:rowId xmlns:a16="http://schemas.microsoft.com/office/drawing/2014/main" val="72134674"/>
                  </a:ext>
                </a:extLst>
              </a:tr>
            </a:tbl>
          </a:graphicData>
        </a:graphic>
      </p:graphicFrame>
      <p:graphicFrame>
        <p:nvGraphicFramePr>
          <p:cNvPr id="5" name="Tabel 4">
            <a:extLst>
              <a:ext uri="{FF2B5EF4-FFF2-40B4-BE49-F238E27FC236}">
                <a16:creationId xmlns:a16="http://schemas.microsoft.com/office/drawing/2014/main" id="{329C6287-2555-DA83-1F75-A22C81F232A1}"/>
              </a:ext>
            </a:extLst>
          </p:cNvPr>
          <p:cNvGraphicFramePr>
            <a:graphicFrameLocks noGrp="1"/>
          </p:cNvGraphicFramePr>
          <p:nvPr>
            <p:extLst>
              <p:ext uri="{D42A27DB-BD31-4B8C-83A1-F6EECF244321}">
                <p14:modId xmlns:p14="http://schemas.microsoft.com/office/powerpoint/2010/main" val="3149045278"/>
              </p:ext>
            </p:extLst>
          </p:nvPr>
        </p:nvGraphicFramePr>
        <p:xfrm>
          <a:off x="802432" y="2853999"/>
          <a:ext cx="10551368" cy="3356016"/>
        </p:xfrm>
        <a:graphic>
          <a:graphicData uri="http://schemas.openxmlformats.org/drawingml/2006/table">
            <a:tbl>
              <a:tblPr firstRow="1" bandRow="1">
                <a:tableStyleId>{5C22544A-7EE6-4342-B048-85BDC9FD1C3A}</a:tableStyleId>
              </a:tblPr>
              <a:tblGrid>
                <a:gridCol w="5001208">
                  <a:extLst>
                    <a:ext uri="{9D8B030D-6E8A-4147-A177-3AD203B41FA5}">
                      <a16:colId xmlns:a16="http://schemas.microsoft.com/office/drawing/2014/main" val="3249410275"/>
                    </a:ext>
                  </a:extLst>
                </a:gridCol>
                <a:gridCol w="5550160">
                  <a:extLst>
                    <a:ext uri="{9D8B030D-6E8A-4147-A177-3AD203B41FA5}">
                      <a16:colId xmlns:a16="http://schemas.microsoft.com/office/drawing/2014/main" val="1585197871"/>
                    </a:ext>
                  </a:extLst>
                </a:gridCol>
              </a:tblGrid>
              <a:tr h="429936">
                <a:tc>
                  <a:txBody>
                    <a:bodyPr/>
                    <a:lstStyle/>
                    <a:p>
                      <a:pPr algn="ctr"/>
                      <a:r>
                        <a:rPr lang="en-GB" dirty="0"/>
                        <a:t>BENEFICIARII PROIECTULUI – </a:t>
                      </a:r>
                      <a:r>
                        <a:rPr lang="en-GB" dirty="0" err="1"/>
                        <a:t>Obiectiv</a:t>
                      </a:r>
                      <a:r>
                        <a:rPr lang="en-GB" dirty="0"/>
                        <a:t> A</a:t>
                      </a:r>
                      <a:endParaRPr lang="ro-RO" dirty="0"/>
                    </a:p>
                  </a:txBody>
                  <a:tcPr/>
                </a:tc>
                <a:tc>
                  <a:txBody>
                    <a:bodyPr/>
                    <a:lstStyle/>
                    <a:p>
                      <a:pPr algn="ctr"/>
                      <a:r>
                        <a:rPr lang="en-GB" dirty="0"/>
                        <a:t>BENEFICIARII PROIECTULUI – </a:t>
                      </a:r>
                      <a:r>
                        <a:rPr lang="en-GB" dirty="0" err="1"/>
                        <a:t>Obiectiv</a:t>
                      </a:r>
                      <a:r>
                        <a:rPr lang="en-GB" dirty="0"/>
                        <a:t> B</a:t>
                      </a:r>
                      <a:endParaRPr lang="ro-RO" dirty="0"/>
                    </a:p>
                  </a:txBody>
                  <a:tcPr/>
                </a:tc>
                <a:extLst>
                  <a:ext uri="{0D108BD9-81ED-4DB2-BD59-A6C34878D82A}">
                    <a16:rowId xmlns:a16="http://schemas.microsoft.com/office/drawing/2014/main" val="3796670599"/>
                  </a:ext>
                </a:extLst>
              </a:tr>
              <a:tr h="2771631">
                <a:tc>
                  <a:txBody>
                    <a:bodyPr/>
                    <a:lstStyle/>
                    <a:p>
                      <a:pPr algn="just"/>
                      <a:r>
                        <a:rPr lang="ro-RO" sz="1200" kern="1200" dirty="0">
                          <a:solidFill>
                            <a:schemeClr val="dk1"/>
                          </a:solidFill>
                          <a:effectLst/>
                          <a:latin typeface="+mn-lt"/>
                          <a:ea typeface="+mn-ea"/>
                          <a:cs typeface="+mn-cs"/>
                        </a:rPr>
                        <a:t>Pentru obiectivul specific </a:t>
                      </a:r>
                      <a:r>
                        <a:rPr lang="ro-RO" sz="1200" kern="1200" dirty="0" err="1">
                          <a:solidFill>
                            <a:schemeClr val="dk1"/>
                          </a:solidFill>
                          <a:effectLst/>
                          <a:latin typeface="+mn-lt"/>
                          <a:ea typeface="+mn-ea"/>
                          <a:cs typeface="+mn-cs"/>
                        </a:rPr>
                        <a:t>activitatilor</a:t>
                      </a:r>
                      <a:r>
                        <a:rPr lang="ro-RO" sz="1200" kern="1200" dirty="0">
                          <a:solidFill>
                            <a:schemeClr val="dk1"/>
                          </a:solidFill>
                          <a:effectLst/>
                          <a:latin typeface="+mn-lt"/>
                          <a:ea typeface="+mn-ea"/>
                          <a:cs typeface="+mn-cs"/>
                        </a:rPr>
                        <a:t> tip A, grupul </a:t>
                      </a:r>
                      <a:r>
                        <a:rPr lang="ro-RO" sz="1200" kern="1200" dirty="0" err="1">
                          <a:solidFill>
                            <a:schemeClr val="dk1"/>
                          </a:solidFill>
                          <a:effectLst/>
                          <a:latin typeface="+mn-lt"/>
                          <a:ea typeface="+mn-ea"/>
                          <a:cs typeface="+mn-cs"/>
                        </a:rPr>
                        <a:t>tinta</a:t>
                      </a:r>
                      <a:r>
                        <a:rPr lang="ro-RO" sz="1200" kern="1200" dirty="0">
                          <a:solidFill>
                            <a:schemeClr val="dk1"/>
                          </a:solidFill>
                          <a:effectLst/>
                          <a:latin typeface="+mn-lt"/>
                          <a:ea typeface="+mn-ea"/>
                          <a:cs typeface="+mn-cs"/>
                        </a:rPr>
                        <a:t> este:</a:t>
                      </a:r>
                    </a:p>
                    <a:p>
                      <a:pPr lvl="0"/>
                      <a:r>
                        <a:rPr lang="ro-RO" sz="1200" kern="1200" dirty="0">
                          <a:solidFill>
                            <a:schemeClr val="dk1"/>
                          </a:solidFill>
                          <a:effectLst/>
                          <a:latin typeface="+mn-lt"/>
                          <a:ea typeface="+mn-ea"/>
                          <a:cs typeface="+mn-cs"/>
                        </a:rPr>
                        <a:t>Cei 1283 de copii din orașul Sărmașu care prin activitățile derulate prin grija educatorilor/învățătorilor/profesorilor desfășoară constant programe artistice/culturale/recreative.</a:t>
                      </a:r>
                    </a:p>
                    <a:p>
                      <a:pPr lvl="0"/>
                      <a:r>
                        <a:rPr lang="ro-RO" sz="1200" kern="1200" dirty="0">
                          <a:solidFill>
                            <a:schemeClr val="dk1"/>
                          </a:solidFill>
                          <a:effectLst/>
                          <a:latin typeface="+mn-lt"/>
                          <a:ea typeface="+mn-ea"/>
                          <a:cs typeface="+mn-cs"/>
                        </a:rPr>
                        <a:t>Tarafurile din Sărmașu și </a:t>
                      </a:r>
                      <a:r>
                        <a:rPr lang="ro-RO" sz="1200" kern="1200" dirty="0" err="1">
                          <a:solidFill>
                            <a:schemeClr val="dk1"/>
                          </a:solidFill>
                          <a:effectLst/>
                          <a:latin typeface="+mn-lt"/>
                          <a:ea typeface="+mn-ea"/>
                          <a:cs typeface="+mn-cs"/>
                        </a:rPr>
                        <a:t>Balda</a:t>
                      </a:r>
                      <a:r>
                        <a:rPr lang="ro-RO" sz="1200" kern="1200" dirty="0">
                          <a:solidFill>
                            <a:schemeClr val="dk1"/>
                          </a:solidFill>
                          <a:effectLst/>
                          <a:latin typeface="+mn-lt"/>
                          <a:ea typeface="+mn-ea"/>
                          <a:cs typeface="+mn-cs"/>
                        </a:rPr>
                        <a:t>, formații de dansuri </a:t>
                      </a:r>
                      <a:r>
                        <a:rPr lang="ro-RO" sz="1200" kern="1200" dirty="0" err="1">
                          <a:solidFill>
                            <a:schemeClr val="dk1"/>
                          </a:solidFill>
                          <a:effectLst/>
                          <a:latin typeface="+mn-lt"/>
                          <a:ea typeface="+mn-ea"/>
                          <a:cs typeface="+mn-cs"/>
                        </a:rPr>
                        <a:t>poplare</a:t>
                      </a:r>
                      <a:r>
                        <a:rPr lang="ro-RO" sz="1200" kern="1200" dirty="0">
                          <a:solidFill>
                            <a:schemeClr val="dk1"/>
                          </a:solidFill>
                          <a:effectLst/>
                          <a:latin typeface="+mn-lt"/>
                          <a:ea typeface="+mn-ea"/>
                          <a:cs typeface="+mn-cs"/>
                        </a:rPr>
                        <a:t> românești, maghiare și rrome, formații de dans modern, corul bisericii ortodoxe Sărmașu, adică un număr de aproximativ 200 de persoane.</a:t>
                      </a:r>
                    </a:p>
                    <a:p>
                      <a:pPr lvl="0"/>
                      <a:r>
                        <a:rPr lang="ro-RO" sz="1200" kern="1200" dirty="0" err="1">
                          <a:solidFill>
                            <a:schemeClr val="dk1"/>
                          </a:solidFill>
                          <a:effectLst/>
                          <a:latin typeface="+mn-lt"/>
                          <a:ea typeface="+mn-ea"/>
                          <a:cs typeface="+mn-cs"/>
                        </a:rPr>
                        <a:t>Toti</a:t>
                      </a:r>
                      <a:r>
                        <a:rPr lang="ro-RO" sz="1200" kern="1200" dirty="0">
                          <a:solidFill>
                            <a:schemeClr val="dk1"/>
                          </a:solidFill>
                          <a:effectLst/>
                          <a:latin typeface="+mn-lt"/>
                          <a:ea typeface="+mn-ea"/>
                          <a:cs typeface="+mn-cs"/>
                        </a:rPr>
                        <a:t> locuitorii orașului Sărmașu (7091 de persoane) care vor putea participa la programe artistice și culturale ce se vor organiza la Casa de Cultură a orașului Sărmașu. Dintre aceștia un număr de 315 persoane aparțin categoriilor defavorizate/vulnerabile și un număr de 94 de persoane sunt persoane cu dizabilități.</a:t>
                      </a:r>
                    </a:p>
                    <a:p>
                      <a:pPr lvl="0"/>
                      <a:r>
                        <a:rPr lang="ro-RO" sz="1200" kern="1200" dirty="0">
                          <a:solidFill>
                            <a:schemeClr val="dk1"/>
                          </a:solidFill>
                          <a:effectLst/>
                          <a:latin typeface="+mn-lt"/>
                          <a:ea typeface="+mn-ea"/>
                          <a:cs typeface="+mn-cs"/>
                        </a:rPr>
                        <a:t>Locuitorii din comunele ce aparțin GAL-ului Zona de Câmpie, aproximativ 30.000 de persoane.</a:t>
                      </a:r>
                    </a:p>
                    <a:p>
                      <a:endParaRPr lang="ro-RO" dirty="0"/>
                    </a:p>
                  </a:txBody>
                  <a:tcPr/>
                </a:tc>
                <a:tc>
                  <a:txBody>
                    <a:bodyPr/>
                    <a:lstStyle/>
                    <a:p>
                      <a:r>
                        <a:rPr lang="ro-RO" sz="1200" kern="1200" dirty="0">
                          <a:solidFill>
                            <a:schemeClr val="dk1"/>
                          </a:solidFill>
                          <a:effectLst/>
                          <a:latin typeface="+mn-lt"/>
                          <a:ea typeface="+mn-ea"/>
                          <a:cs typeface="+mn-cs"/>
                        </a:rPr>
                        <a:t>Pentru </a:t>
                      </a:r>
                      <a:r>
                        <a:rPr lang="ro-RO" sz="1200" kern="1200" dirty="0" err="1">
                          <a:solidFill>
                            <a:schemeClr val="dk1"/>
                          </a:solidFill>
                          <a:effectLst/>
                          <a:latin typeface="+mn-lt"/>
                          <a:ea typeface="+mn-ea"/>
                          <a:cs typeface="+mn-cs"/>
                        </a:rPr>
                        <a:t>strazile</a:t>
                      </a:r>
                      <a:r>
                        <a:rPr lang="ro-RO" sz="1200" kern="1200" dirty="0">
                          <a:solidFill>
                            <a:schemeClr val="dk1"/>
                          </a:solidFill>
                          <a:effectLst/>
                          <a:latin typeface="+mn-lt"/>
                          <a:ea typeface="+mn-ea"/>
                          <a:cs typeface="+mn-cs"/>
                        </a:rPr>
                        <a:t> din obiectivul specific </a:t>
                      </a:r>
                      <a:r>
                        <a:rPr lang="ro-RO" sz="1200" kern="1200" dirty="0" err="1">
                          <a:solidFill>
                            <a:schemeClr val="dk1"/>
                          </a:solidFill>
                          <a:effectLst/>
                          <a:latin typeface="+mn-lt"/>
                          <a:ea typeface="+mn-ea"/>
                          <a:cs typeface="+mn-cs"/>
                        </a:rPr>
                        <a:t>activitatilor</a:t>
                      </a:r>
                      <a:r>
                        <a:rPr lang="ro-RO" sz="1200" kern="1200" dirty="0">
                          <a:solidFill>
                            <a:schemeClr val="dk1"/>
                          </a:solidFill>
                          <a:effectLst/>
                          <a:latin typeface="+mn-lt"/>
                          <a:ea typeface="+mn-ea"/>
                          <a:cs typeface="+mn-cs"/>
                        </a:rPr>
                        <a:t> de tip B, grupul </a:t>
                      </a:r>
                      <a:r>
                        <a:rPr lang="ro-RO" sz="1200" kern="1200" dirty="0" err="1">
                          <a:solidFill>
                            <a:schemeClr val="dk1"/>
                          </a:solidFill>
                          <a:effectLst/>
                          <a:latin typeface="+mn-lt"/>
                          <a:ea typeface="+mn-ea"/>
                          <a:cs typeface="+mn-cs"/>
                        </a:rPr>
                        <a:t>tinta</a:t>
                      </a:r>
                      <a:r>
                        <a:rPr lang="ro-RO" sz="1200" kern="1200" dirty="0">
                          <a:solidFill>
                            <a:schemeClr val="dk1"/>
                          </a:solidFill>
                          <a:effectLst/>
                          <a:latin typeface="+mn-lt"/>
                          <a:ea typeface="+mn-ea"/>
                          <a:cs typeface="+mn-cs"/>
                        </a:rPr>
                        <a:t> este format din:</a:t>
                      </a:r>
                    </a:p>
                    <a:p>
                      <a:pPr lvl="0"/>
                      <a:r>
                        <a:rPr lang="ro-RO" sz="1200" kern="1200" dirty="0" err="1">
                          <a:solidFill>
                            <a:schemeClr val="dk1"/>
                          </a:solidFill>
                          <a:effectLst/>
                          <a:latin typeface="+mn-lt"/>
                          <a:ea typeface="+mn-ea"/>
                          <a:cs typeface="+mn-cs"/>
                        </a:rPr>
                        <a:t>Toti</a:t>
                      </a:r>
                      <a:r>
                        <a:rPr lang="ro-RO" sz="1200" kern="1200" dirty="0">
                          <a:solidFill>
                            <a:schemeClr val="dk1"/>
                          </a:solidFill>
                          <a:effectLst/>
                          <a:latin typeface="+mn-lt"/>
                          <a:ea typeface="+mn-ea"/>
                          <a:cs typeface="+mn-cs"/>
                        </a:rPr>
                        <a:t> locuitorii </a:t>
                      </a:r>
                      <a:r>
                        <a:rPr lang="ro-RO" sz="1200" kern="1200" dirty="0" err="1">
                          <a:solidFill>
                            <a:schemeClr val="dk1"/>
                          </a:solidFill>
                          <a:effectLst/>
                          <a:latin typeface="+mn-lt"/>
                          <a:ea typeface="+mn-ea"/>
                          <a:cs typeface="+mn-cs"/>
                        </a:rPr>
                        <a:t>orasului</a:t>
                      </a:r>
                      <a:r>
                        <a:rPr lang="ro-RO" sz="1200" kern="1200" dirty="0">
                          <a:solidFill>
                            <a:schemeClr val="dk1"/>
                          </a:solidFill>
                          <a:effectLst/>
                          <a:latin typeface="+mn-lt"/>
                          <a:ea typeface="+mn-ea"/>
                          <a:cs typeface="+mn-cs"/>
                        </a:rPr>
                        <a:t> </a:t>
                      </a:r>
                      <a:r>
                        <a:rPr lang="ro-RO" sz="1200" kern="1200" dirty="0" err="1">
                          <a:solidFill>
                            <a:schemeClr val="dk1"/>
                          </a:solidFill>
                          <a:effectLst/>
                          <a:latin typeface="+mn-lt"/>
                          <a:ea typeface="+mn-ea"/>
                          <a:cs typeface="+mn-cs"/>
                        </a:rPr>
                        <a:t>Sarmasu</a:t>
                      </a:r>
                      <a:r>
                        <a:rPr lang="ro-RO" sz="1200" kern="1200" dirty="0">
                          <a:solidFill>
                            <a:schemeClr val="dk1"/>
                          </a:solidFill>
                          <a:effectLst/>
                          <a:latin typeface="+mn-lt"/>
                          <a:ea typeface="+mn-ea"/>
                          <a:cs typeface="+mn-cs"/>
                        </a:rPr>
                        <a:t> care vor beneficia de un </a:t>
                      </a:r>
                      <a:r>
                        <a:rPr lang="ro-RO" sz="1200" kern="1200" dirty="0" err="1">
                          <a:solidFill>
                            <a:schemeClr val="dk1"/>
                          </a:solidFill>
                          <a:effectLst/>
                          <a:latin typeface="+mn-lt"/>
                          <a:ea typeface="+mn-ea"/>
                          <a:cs typeface="+mn-cs"/>
                        </a:rPr>
                        <a:t>spatiu</a:t>
                      </a:r>
                      <a:r>
                        <a:rPr lang="ro-RO" sz="1200" kern="1200" dirty="0">
                          <a:solidFill>
                            <a:schemeClr val="dk1"/>
                          </a:solidFill>
                          <a:effectLst/>
                          <a:latin typeface="+mn-lt"/>
                          <a:ea typeface="+mn-ea"/>
                          <a:cs typeface="+mn-cs"/>
                        </a:rPr>
                        <a:t> public urban modernizat, </a:t>
                      </a:r>
                      <a:r>
                        <a:rPr lang="ro-RO" sz="1200" kern="1200" dirty="0" err="1">
                          <a:solidFill>
                            <a:schemeClr val="dk1"/>
                          </a:solidFill>
                          <a:effectLst/>
                          <a:latin typeface="+mn-lt"/>
                          <a:ea typeface="+mn-ea"/>
                          <a:cs typeface="+mn-cs"/>
                        </a:rPr>
                        <a:t>adica</a:t>
                      </a:r>
                      <a:r>
                        <a:rPr lang="ro-RO" sz="1200" kern="1200" dirty="0">
                          <a:solidFill>
                            <a:schemeClr val="dk1"/>
                          </a:solidFill>
                          <a:effectLst/>
                          <a:latin typeface="+mn-lt"/>
                          <a:ea typeface="+mn-ea"/>
                          <a:cs typeface="+mn-cs"/>
                        </a:rPr>
                        <a:t> un </a:t>
                      </a:r>
                      <a:r>
                        <a:rPr lang="ro-RO" sz="1200" kern="1200" dirty="0" err="1">
                          <a:solidFill>
                            <a:schemeClr val="dk1"/>
                          </a:solidFill>
                          <a:effectLst/>
                          <a:latin typeface="+mn-lt"/>
                          <a:ea typeface="+mn-ea"/>
                          <a:cs typeface="+mn-cs"/>
                        </a:rPr>
                        <a:t>numar</a:t>
                      </a:r>
                      <a:r>
                        <a:rPr lang="ro-RO" sz="1200" kern="1200" dirty="0">
                          <a:solidFill>
                            <a:schemeClr val="dk1"/>
                          </a:solidFill>
                          <a:effectLst/>
                          <a:latin typeface="+mn-lt"/>
                          <a:ea typeface="+mn-ea"/>
                          <a:cs typeface="+mn-cs"/>
                        </a:rPr>
                        <a:t> de aproximativ 7000 de persoane.</a:t>
                      </a:r>
                    </a:p>
                    <a:p>
                      <a:endParaRPr lang="ro-RO" dirty="0"/>
                    </a:p>
                  </a:txBody>
                  <a:tcPr/>
                </a:tc>
                <a:extLst>
                  <a:ext uri="{0D108BD9-81ED-4DB2-BD59-A6C34878D82A}">
                    <a16:rowId xmlns:a16="http://schemas.microsoft.com/office/drawing/2014/main" val="578116998"/>
                  </a:ext>
                </a:extLst>
              </a:tr>
            </a:tbl>
          </a:graphicData>
        </a:graphic>
      </p:graphicFrame>
      <p:sp>
        <p:nvSpPr>
          <p:cNvPr id="4" name="Titlu 1">
            <a:extLst>
              <a:ext uri="{FF2B5EF4-FFF2-40B4-BE49-F238E27FC236}">
                <a16:creationId xmlns:a16="http://schemas.microsoft.com/office/drawing/2014/main" id="{2B507195-EC24-D4F5-BE67-9FB10C96CF59}"/>
              </a:ext>
            </a:extLst>
          </p:cNvPr>
          <p:cNvSpPr txBox="1">
            <a:spLocks/>
          </p:cNvSpPr>
          <p:nvPr/>
        </p:nvSpPr>
        <p:spPr>
          <a:xfrm>
            <a:off x="838200" y="365125"/>
            <a:ext cx="10515600" cy="1325563"/>
          </a:xfrm>
          <a:prstGeom prst="rect">
            <a:avLst/>
          </a:prstGeom>
        </p:spPr>
        <p:txBody>
          <a:bodyPr>
            <a:normAutofit fontScale="97500"/>
          </a:bodyPr>
          <a:lstStyle>
            <a:lvl1pPr algn="ctr"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en-US"/>
              <a:t>Îmbunătățirea calității vieții populației din Orașul Sărmașu prin reabilitarea, modernizarea, extinderea și dotarea Casei de Cultura a Orașului Sărmașu și modernizarea spațiului public urban adiacent – etapa II</a:t>
            </a:r>
            <a:endParaRPr lang="en-US" dirty="0"/>
          </a:p>
        </p:txBody>
      </p:sp>
    </p:spTree>
    <p:extLst>
      <p:ext uri="{BB962C8B-B14F-4D97-AF65-F5344CB8AC3E}">
        <p14:creationId xmlns:p14="http://schemas.microsoft.com/office/powerpoint/2010/main" val="809918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b="1" dirty="0"/>
              <a:t>Vă mulțumim!</a:t>
            </a:r>
            <a:endParaRPr lang="en-US" b="1" dirty="0"/>
          </a:p>
        </p:txBody>
      </p:sp>
      <p:sp>
        <p:nvSpPr>
          <p:cNvPr id="4" name="Substituent text 3"/>
          <p:cNvSpPr>
            <a:spLocks noGrp="1"/>
          </p:cNvSpPr>
          <p:nvPr>
            <p:ph type="body" sz="half" idx="2"/>
          </p:nvPr>
        </p:nvSpPr>
        <p:spPr>
          <a:xfrm>
            <a:off x="839788" y="2829168"/>
            <a:ext cx="3932237" cy="1971433"/>
          </a:xfrm>
        </p:spPr>
        <p:txBody>
          <a:bodyPr/>
          <a:lstStyle/>
          <a:p>
            <a:r>
              <a:rPr lang="ro-RO" dirty="0"/>
              <a:t>Ne găsiți la: </a:t>
            </a:r>
          </a:p>
          <a:p>
            <a:r>
              <a:rPr lang="en-GB" dirty="0" err="1"/>
              <a:t>Telefon</a:t>
            </a:r>
            <a:r>
              <a:rPr lang="en-GB" dirty="0"/>
              <a:t>: 0265.421.855</a:t>
            </a:r>
          </a:p>
          <a:p>
            <a:r>
              <a:rPr lang="en-GB" dirty="0"/>
              <a:t>Fax: 0265.421.018</a:t>
            </a:r>
          </a:p>
          <a:p>
            <a:r>
              <a:rPr lang="en-GB" dirty="0"/>
              <a:t>Email: </a:t>
            </a:r>
            <a:r>
              <a:rPr lang="en-GB" dirty="0">
                <a:hlinkClick r:id="rId2"/>
              </a:rPr>
              <a:t>primaria@sarmasu.ro</a:t>
            </a:r>
            <a:endParaRPr lang="en-GB" dirty="0"/>
          </a:p>
          <a:p>
            <a:r>
              <a:rPr lang="en-GB" dirty="0"/>
              <a:t>Website: www.orasulsarmasu.ro</a:t>
            </a:r>
            <a:endParaRPr lang="ro-RO" dirty="0"/>
          </a:p>
          <a:p>
            <a:endParaRPr lang="ro-RO" dirty="0"/>
          </a:p>
          <a:p>
            <a:endParaRPr lang="en-US" dirty="0"/>
          </a:p>
        </p:txBody>
      </p:sp>
      <p:pic>
        <p:nvPicPr>
          <p:cNvPr id="10" name="Substituent conținut 9"/>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588370" y="2314947"/>
            <a:ext cx="4774834" cy="1390757"/>
          </a:xfrm>
        </p:spPr>
      </p:pic>
    </p:spTree>
    <p:extLst>
      <p:ext uri="{BB962C8B-B14F-4D97-AF65-F5344CB8AC3E}">
        <p14:creationId xmlns:p14="http://schemas.microsoft.com/office/powerpoint/2010/main" val="2998180097"/>
      </p:ext>
    </p:extLst>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966</Words>
  <Application>Microsoft Office PowerPoint</Application>
  <PresentationFormat>Ecran lat</PresentationFormat>
  <Paragraphs>66</Paragraphs>
  <Slides>7</Slides>
  <Notes>0</Notes>
  <HiddenSlides>0</HiddenSlides>
  <MMClips>0</MMClips>
  <ScaleCrop>false</ScaleCrop>
  <HeadingPairs>
    <vt:vector size="6" baseType="variant">
      <vt:variant>
        <vt:lpstr>Fonturi utilizate</vt:lpstr>
      </vt:variant>
      <vt:variant>
        <vt:i4>3</vt:i4>
      </vt:variant>
      <vt:variant>
        <vt:lpstr>Temă</vt:lpstr>
      </vt:variant>
      <vt:variant>
        <vt:i4>1</vt:i4>
      </vt:variant>
      <vt:variant>
        <vt:lpstr>Titluri diapozitive</vt:lpstr>
      </vt:variant>
      <vt:variant>
        <vt:i4>7</vt:i4>
      </vt:variant>
    </vt:vector>
  </HeadingPairs>
  <TitlesOfParts>
    <vt:vector size="11" baseType="lpstr">
      <vt:lpstr>Arial</vt:lpstr>
      <vt:lpstr>Calibri</vt:lpstr>
      <vt:lpstr>Calibri Light</vt:lpstr>
      <vt:lpstr>Temă Office</vt:lpstr>
      <vt:lpstr>Prezentare PowerPoint</vt:lpstr>
      <vt:lpstr>Îmbunătățirea calității vieții populației din Orașul Sărmașu prin reabilitarea, modernizarea, extinderea și dotarea Casei de Cultura a Orașului Sărmașu și modernizarea spațiului public urban adiacent – etapa II</vt:lpstr>
      <vt:lpstr>Îmbunătățirea calității vieții populației din Orașul Sărmașu prin reabilitarea, modernizarea, extinderea și dotarea Casei de Cultura a Orașului Sărmașu și modernizarea spațiului public urban adiacent – etapa II</vt:lpstr>
      <vt:lpstr>Prezentare PowerPoint</vt:lpstr>
      <vt:lpstr>Prezentare PowerPoint</vt:lpstr>
      <vt:lpstr>Prezentare PowerPoint</vt:lpstr>
      <vt:lpstr>Vă mulțumim!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Prezentare PowerPoint</dc:title>
  <dc:creator>User</dc:creator>
  <cp:lastModifiedBy>Dragan Elvira</cp:lastModifiedBy>
  <cp:revision>8</cp:revision>
  <dcterms:created xsi:type="dcterms:W3CDTF">2023-01-27T10:41:12Z</dcterms:created>
  <dcterms:modified xsi:type="dcterms:W3CDTF">2024-10-18T09:12:57Z</dcterms:modified>
</cp:coreProperties>
</file>